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080" autoAdjust="0"/>
  </p:normalViewPr>
  <p:slideViewPr>
    <p:cSldViewPr snapToGrid="0">
      <p:cViewPr varScale="1">
        <p:scale>
          <a:sx n="90" d="100"/>
          <a:sy n="90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599602-9E94-449B-AE02-46C30491E28C}">
      <dgm:prSet phldrT="[Texte]"/>
      <dgm:spPr/>
      <dgm:t>
        <a:bodyPr/>
        <a:lstStyle/>
        <a:p>
          <a:r>
            <a:rPr lang="fr-FR" noProof="0" dirty="0"/>
            <a:t>Vi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fr-FR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fr-FR"/>
        </a:p>
      </dgm:t>
    </dgm:pt>
    <dgm:pt modelId="{6FD54DCC-0420-4B69-949E-C600DAC3EA80}">
      <dgm:prSet phldrT="[Texte]"/>
      <dgm:spPr/>
      <dgm:t>
        <a:bodyPr/>
        <a:lstStyle/>
        <a:p>
          <a:r>
            <a:rPr lang="fr-FR" noProof="0" dirty="0"/>
            <a:t>Père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fr-FR" noProof="0" dirty="0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fr-FR"/>
        </a:p>
      </dgm:t>
    </dgm:pt>
    <dgm:pt modelId="{1A94D251-C1DF-49B7-B803-397CC4E374C8}">
      <dgm:prSet phldrT="[Texte]"/>
      <dgm:spPr/>
      <dgm:t>
        <a:bodyPr/>
        <a:lstStyle/>
        <a:p>
          <a:r>
            <a:rPr lang="fr-FR" noProof="0" dirty="0" smtClean="0"/>
            <a:t>Père du</a:t>
          </a:r>
          <a:br>
            <a:rPr lang="fr-FR" noProof="0" dirty="0" smtClean="0"/>
          </a:br>
          <a:r>
            <a:rPr lang="fr-FR" noProof="0" dirty="0" smtClean="0"/>
            <a:t>père</a:t>
          </a:r>
          <a:endParaRPr lang="fr-FR" noProof="0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fr-FR" noProof="0" dirty="0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fr-FR"/>
        </a:p>
      </dgm:t>
    </dgm:pt>
    <dgm:pt modelId="{D6D663EA-8C9E-4A6C-8696-EA6202B67EB8}">
      <dgm:prSet phldrT="[Texte]"/>
      <dgm:spPr/>
      <dgm:t>
        <a:bodyPr/>
        <a:lstStyle/>
        <a:p>
          <a:r>
            <a:rPr lang="fr-FR" noProof="0" dirty="0"/>
            <a:t>Mère du père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fr-FR" noProof="0" dirty="0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fr-FR"/>
        </a:p>
      </dgm:t>
    </dgm:pt>
    <dgm:pt modelId="{0C87090F-02B0-44D5-BD4B-E5AE0D1FA7F1}">
      <dgm:prSet phldrT="[Texte]"/>
      <dgm:spPr/>
      <dgm:t>
        <a:bodyPr/>
        <a:lstStyle/>
        <a:p>
          <a:r>
            <a:rPr lang="fr-FR" noProof="0" dirty="0"/>
            <a:t>Mère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fr-FR" noProof="0" dirty="0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fr-FR"/>
        </a:p>
      </dgm:t>
    </dgm:pt>
    <dgm:pt modelId="{A97D053E-A973-4364-B69E-A280008FFC90}">
      <dgm:prSet phldrT="[Texte]"/>
      <dgm:spPr/>
      <dgm:t>
        <a:bodyPr/>
        <a:lstStyle/>
        <a:p>
          <a:r>
            <a:rPr lang="fr-FR" noProof="0" dirty="0"/>
            <a:t>Père de la mère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fr-FR" noProof="0" dirty="0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fr-FR"/>
        </a:p>
      </dgm:t>
    </dgm:pt>
    <dgm:pt modelId="{17B28C8D-4122-47D7-B7FB-F388CF6C3000}">
      <dgm:prSet/>
      <dgm:spPr/>
      <dgm:t>
        <a:bodyPr/>
        <a:lstStyle/>
        <a:p>
          <a:r>
            <a:rPr lang="fr-FR" noProof="0" dirty="0"/>
            <a:t>Grand-père paternel du père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fr-FR" noProof="0" dirty="0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fr-FR"/>
        </a:p>
      </dgm:t>
    </dgm:pt>
    <dgm:pt modelId="{046AD741-59DE-4633-A525-7FE00DBEB49B}">
      <dgm:prSet/>
      <dgm:spPr/>
      <dgm:t>
        <a:bodyPr/>
        <a:lstStyle/>
        <a:p>
          <a:r>
            <a:rPr lang="fr-FR" noProof="0" dirty="0"/>
            <a:t>Grand-mère paternelle du père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fr-FR" noProof="0" dirty="0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fr-FR"/>
        </a:p>
      </dgm:t>
    </dgm:pt>
    <dgm:pt modelId="{A42DED5E-3919-412A-8377-DE6122E1AD30}">
      <dgm:prSet/>
      <dgm:spPr/>
      <dgm:t>
        <a:bodyPr/>
        <a:lstStyle/>
        <a:p>
          <a:r>
            <a:rPr lang="fr-FR" noProof="0" dirty="0"/>
            <a:t>Grand-père maternel du père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fr-FR" noProof="0" dirty="0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fr-FR"/>
        </a:p>
      </dgm:t>
    </dgm:pt>
    <dgm:pt modelId="{36515DAA-DE94-4D05-BF16-8D5E13CADE3A}">
      <dgm:prSet/>
      <dgm:spPr/>
      <dgm:t>
        <a:bodyPr/>
        <a:lstStyle/>
        <a:p>
          <a:r>
            <a:rPr lang="fr-FR" noProof="0" dirty="0"/>
            <a:t>Grand-mère maternelle du père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fr-FR" noProof="0" dirty="0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fr-FR"/>
        </a:p>
      </dgm:t>
    </dgm:pt>
    <dgm:pt modelId="{BF1D701A-DD2D-4121-8BFA-FBE1FBF81F9E}">
      <dgm:prSet/>
      <dgm:spPr/>
      <dgm:t>
        <a:bodyPr/>
        <a:lstStyle/>
        <a:p>
          <a:r>
            <a:rPr lang="fr-FR" noProof="0" dirty="0"/>
            <a:t>Grand-père paternel de la mère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fr-FR" noProof="0" dirty="0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fr-FR"/>
        </a:p>
      </dgm:t>
    </dgm:pt>
    <dgm:pt modelId="{3E8CD513-115F-4B58-815D-06B1F22F397C}">
      <dgm:prSet/>
      <dgm:spPr/>
      <dgm:t>
        <a:bodyPr/>
        <a:lstStyle/>
        <a:p>
          <a:r>
            <a:rPr lang="fr-FR" noProof="0" dirty="0"/>
            <a:t>Grand-père maternel de la mère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fr-FR" noProof="0" dirty="0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fr-FR"/>
        </a:p>
      </dgm:t>
    </dgm:pt>
    <dgm:pt modelId="{E9F65067-7ACB-40C2-B29C-E9D30340A5AE}">
      <dgm:prSet/>
      <dgm:spPr/>
      <dgm:t>
        <a:bodyPr/>
        <a:lstStyle/>
        <a:p>
          <a:r>
            <a:rPr lang="fr-FR" noProof="0" dirty="0"/>
            <a:t>Grand-mère maternelle de la mère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fr-FR" noProof="0" dirty="0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fr-FR"/>
        </a:p>
      </dgm:t>
    </dgm:pt>
    <dgm:pt modelId="{991DD7BB-FD91-49EE-AAF5-140AB35E43F7}">
      <dgm:prSet/>
      <dgm:spPr/>
      <dgm:t>
        <a:bodyPr/>
        <a:lstStyle/>
        <a:p>
          <a:r>
            <a:rPr lang="fr-FR" noProof="0" dirty="0"/>
            <a:t>Mère de la mère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fr-FR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fr-FR" noProof="0" dirty="0"/>
        </a:p>
      </dgm:t>
    </dgm:pt>
    <dgm:pt modelId="{79000407-B618-4AA0-AE6F-351CCF19973C}">
      <dgm:prSet/>
      <dgm:spPr/>
      <dgm:t>
        <a:bodyPr/>
        <a:lstStyle/>
        <a:p>
          <a:r>
            <a:rPr lang="fr-FR" noProof="0" dirty="0"/>
            <a:t>Grand-mère paternelle de la mère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fr-FR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fr-FR" noProof="0" dirty="0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fr-FR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fr-FR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fr-FR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fr-FR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fr-FR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fr-FR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fr-FR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fr-FR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fr-FR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fr-FR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fr-FR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fr-FR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fr-FR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fr-FR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fr-FR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fr-FR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fr-FR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fr-FR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fr-FR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fr-FR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fr-FR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fr-FR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fr-FR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fr-FR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fr-FR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fr-FR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fr-FR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fr-FR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Vi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Père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 smtClean="0"/>
            <a:t>Père du</a:t>
          </a:r>
          <a:br>
            <a:rPr lang="fr-FR" sz="1000" kern="1200" noProof="0" dirty="0" smtClean="0"/>
          </a:br>
          <a:r>
            <a:rPr lang="fr-FR" sz="1000" kern="1200" noProof="0" dirty="0" smtClean="0"/>
            <a:t>père</a:t>
          </a:r>
          <a:endParaRPr lang="fr-FR" sz="1000" kern="1200" noProof="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Grand-père paternel du père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Grand-mère paternelle du père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Mère du père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Grand-père maternel du père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Grand-mère maternelle du père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Mère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Père de la mère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Grand-père paternel de la mère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Grand-mère paternelle de la mère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Mère de la mère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Grand-père maternel de la mère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/>
            <a:t>Grand-mère maternelle de la mère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DAD90-FFA7-4CFE-A9FF-E5EA7876B971}" type="datetimeFigureOut">
              <a:rPr lang="fr-FR" smtClean="0"/>
              <a:t>17/09/2013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64C44-24B4-478E-8674-7D9F301B270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581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20425-7476-46A5-851B-842E1CB53778}" type="datetimeFigureOut">
              <a:rPr lang="fr-FR" smtClean="0"/>
              <a:t>17/09/2013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332F-4644-4E6F-9EAB-08143FDD74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24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fr-F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orme libre 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fr-FR" sz="4800" b="0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fr-FR" sz="4800" b="0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3" name="Espace réservé du texte 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fr-FR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fr-FR"/>
            </a:lvl2pPr>
            <a:lvl3pPr marL="914400" indent="0" latinLnBrk="0">
              <a:buFontTx/>
              <a:buNone/>
              <a:defRPr lang="fr-FR"/>
            </a:lvl3pPr>
            <a:lvl4pPr marL="1371600" indent="0" latinLnBrk="0">
              <a:buFontTx/>
              <a:buNone/>
              <a:defRPr lang="fr-FR"/>
            </a:lvl4pPr>
            <a:lvl5pPr marL="1828800" indent="0" latinLnBrk="0">
              <a:buFontTx/>
              <a:buNone/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orme libre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Zone de texte 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r-F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Zone de texte 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r-F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fr-FR" sz="4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fr-F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fr-FR" sz="4800" b="0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1" name="Espace réservé du texte 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fr-FR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fr-FR"/>
            </a:lvl2pPr>
            <a:lvl3pPr marL="914400" indent="0" latinLnBrk="0">
              <a:buFontTx/>
              <a:buNone/>
              <a:defRPr lang="fr-FR"/>
            </a:lvl3pPr>
            <a:lvl4pPr marL="1371600" indent="0" latinLnBrk="0">
              <a:buFontTx/>
              <a:buNone/>
              <a:defRPr lang="fr-FR"/>
            </a:lvl4pPr>
            <a:lvl5pPr marL="1828800" indent="0" latinLnBrk="0">
              <a:buFontTx/>
              <a:buNone/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fr-F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Zone de texte 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r-F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Zone de texte 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r-F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fr-FR" sz="4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1" name="Espace réservé du texte 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fr-FR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fr-FR"/>
            </a:lvl2pPr>
            <a:lvl3pPr marL="914400" indent="0" latinLnBrk="0">
              <a:buFontTx/>
              <a:buNone/>
              <a:defRPr lang="fr-FR"/>
            </a:lvl3pPr>
            <a:lvl4pPr marL="1371600" indent="0" latinLnBrk="0">
              <a:buFontTx/>
              <a:buNone/>
              <a:defRPr lang="fr-FR"/>
            </a:lvl4pPr>
            <a:lvl5pPr marL="1828800" indent="0" latinLnBrk="0">
              <a:buFontTx/>
              <a:buNone/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fr-F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fr-FR" sz="4000" b="0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fr-FR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1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3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fr-FR" sz="20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fr-FR" sz="2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fr-FR" sz="12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 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orme libre 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orme libre 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orme libre 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orme libre 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orme libre 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orme libre 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orme libre 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orme libre 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orme libre 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orme libre 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orme libre 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orme libre 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e 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orme libre 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orme libre 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orme libre 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orme libre 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orme libre 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orme libre 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orme libre 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orme libre 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orme libre 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orme libre 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orme libre 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orme libre 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 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fr-FR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fr-FR">
          <a:solidFill>
            <a:schemeClr val="tx2"/>
          </a:solidFill>
        </a:defRPr>
      </a:lvl2pPr>
      <a:lvl3pPr eaLnBrk="1" latinLnBrk="0" hangingPunct="1">
        <a:defRPr lang="fr-FR">
          <a:solidFill>
            <a:schemeClr val="tx2"/>
          </a:solidFill>
        </a:defRPr>
      </a:lvl3pPr>
      <a:lvl4pPr eaLnBrk="1" latinLnBrk="0" hangingPunct="1">
        <a:defRPr lang="fr-FR">
          <a:solidFill>
            <a:schemeClr val="tx2"/>
          </a:solidFill>
        </a:defRPr>
      </a:lvl4pPr>
      <a:lvl5pPr eaLnBrk="1" latinLnBrk="0" hangingPunct="1">
        <a:defRPr lang="fr-FR">
          <a:solidFill>
            <a:schemeClr val="tx2"/>
          </a:solidFill>
        </a:defRPr>
      </a:lvl5pPr>
      <a:lvl6pPr eaLnBrk="1" latinLnBrk="0" hangingPunct="1">
        <a:defRPr lang="fr-FR">
          <a:solidFill>
            <a:schemeClr val="tx2"/>
          </a:solidFill>
        </a:defRPr>
      </a:lvl6pPr>
      <a:lvl7pPr eaLnBrk="1" latinLnBrk="0" hangingPunct="1">
        <a:defRPr lang="fr-FR">
          <a:solidFill>
            <a:schemeClr val="tx2"/>
          </a:solidFill>
        </a:defRPr>
      </a:lvl7pPr>
      <a:lvl8pPr eaLnBrk="1" latinLnBrk="0" hangingPunct="1">
        <a:defRPr lang="fr-FR">
          <a:solidFill>
            <a:schemeClr val="tx2"/>
          </a:solidFill>
        </a:defRPr>
      </a:lvl8pPr>
      <a:lvl9pPr eaLnBrk="1" latinLnBrk="0" hangingPunct="1">
        <a:defRPr lang="fr-F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r-F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Arbre généalogique</a:t>
            </a:r>
          </a:p>
        </p:txBody>
      </p:sp>
      <p:graphicFrame>
        <p:nvGraphicFramePr>
          <p:cNvPr id="6" name="Emplacement réservé de contenu 5" descr="Organigramme hiérarchique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3932726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lu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Volute</vt:lpstr>
      <vt:lpstr>Arbre généalogique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2012-12-20T21:45:09Z</dcterms:created>
  <dcterms:modified xsi:type="dcterms:W3CDTF">2013-09-18T01:40:03Z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