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5885" autoAdjust="0"/>
  </p:normalViewPr>
  <p:slideViewPr>
    <p:cSldViewPr snapToGrid="0">
      <p:cViewPr varScale="1">
        <p:scale>
          <a:sx n="87" d="100"/>
          <a:sy n="87" d="100"/>
        </p:scale>
        <p:origin x="18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2DCD5EBD-C616-4121-9DAE-B88DB20D57A7}" type="datetimeFigureOut">
              <a:rPr lang="fr-FR" smtClean="0"/>
              <a:t>22/09/2013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89ED90CB-459C-4B12-B364-B0CA1993A97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F251D991-21AC-415A-AB20-722F3BCDD040}" type="datetimeFigureOut">
              <a:rPr lang="fr-FR" smtClean="0"/>
              <a:t>22/09/2013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4E5863F8-513E-44B9-9F9C-A7685A64A6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Vous voulez exprimer vos vœux différemment ? Pour ajouter vos propres vœux, sélectionnez le texte et entrez votre message.</a:t>
            </a:r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Espace réservé de l’image des diapositives 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extérie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 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orme libre 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 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fr-FR" sz="88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fr-FR" dirty="0"/>
              <a:t>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r-F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rPr lang="fr-FR" smtClean="0"/>
              <a:t>22/09/2013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fr-F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r-F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fr-FR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fr-FR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15400" dirty="0"/>
              <a:t>Joyeux</a:t>
            </a:r>
            <a:r>
              <a:rPr lang="fr-FR" sz="12000" dirty="0"/>
              <a:t> </a:t>
            </a:r>
            <a:r>
              <a:rPr lang="fr-FR" sz="7400" dirty="0"/>
              <a:t>anniversaire 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te d’anniversaire Scratch Bleu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8A34A0-CA07-4469-910F-DC41F2301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B5B395-6221-4F29-9E65-DE444B20F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372119-A6C1-494C-834E-96F3B87BF0EE}">
  <ds:schemaRefs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</Words>
  <Application>Microsoft Office PowerPoint</Application>
  <PresentationFormat>Personnalisé</PresentationFormat>
  <Paragraphs>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Carte d’anniversaire Scratch Bleu</vt:lpstr>
      <vt:lpstr>Joyeux anniversaire 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2013-09-22T09:27:27Z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