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68" r:id="rId17"/>
    <p:sldId id="269" r:id="rId18"/>
    <p:sldId id="270" r:id="rId19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50" autoAdjust="0"/>
  </p:normalViewPr>
  <p:slideViewPr>
    <p:cSldViewPr showGuides="1">
      <p:cViewPr varScale="1">
        <p:scale>
          <a:sx n="123" d="100"/>
          <a:sy n="123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2418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73E742F-F215-408E-9E97-367033443C82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081E3780-C994-4B68-81D7-3EB61EF64F2A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fr-FR" sz="1200" noProof="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fr-FR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873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1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2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2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8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31601C-741F-4D22-AA1E-E1A8214B3B6E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ril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 mars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avril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mai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C0C9569D-48CA-478E-84C2-A82377134040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 avril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mai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2/3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9/10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16/17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23/24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30/31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</a:t>
            </a:r>
            <a:r>
              <a:rPr lang="fr-FR" sz="1300" b="0" baseline="0" dirty="0" smtClean="0">
                <a:solidFill>
                  <a:schemeClr val="bg2">
                    <a:lumMod val="90000"/>
                  </a:schemeClr>
                </a:solidFill>
              </a:rPr>
              <a:t> juin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87697E76-CC1E-4EA7-A3A5-42DF781276D4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in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 mai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</a:t>
            </a:r>
            <a:r>
              <a:rPr lang="fr-FR" sz="1300" b="0" baseline="0" dirty="0" smtClean="0">
                <a:solidFill>
                  <a:schemeClr val="tx1"/>
                </a:solidFill>
              </a:rPr>
              <a:t> juin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45748D3-0107-4A83-954B-805247DD23C3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illet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juin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juillet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1/2</a:t>
            </a:r>
            <a:r>
              <a:rPr lang="fr-FR" sz="1300" b="0" baseline="0" dirty="0" smtClean="0">
                <a:solidFill>
                  <a:schemeClr val="bg2">
                    <a:lumMod val="90000"/>
                  </a:schemeClr>
                </a:solidFill>
              </a:rPr>
              <a:t> août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596C446-F6CA-47B5-B675-7996045D7D30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774A82-EF1F-433E-9D9C-3D2E5D5F7848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6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8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1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CF34F9-58A7-43F3-B056-2F58EE4282C4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ût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 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 août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2/3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9/10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16/17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23/24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30/31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septembre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368069B-BBC7-4152-93BD-E359CCBB6AC0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re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 août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</a:t>
            </a:r>
            <a:r>
              <a:rPr lang="fr-FR" sz="1300" b="0" baseline="0" dirty="0" smtClean="0">
                <a:solidFill>
                  <a:schemeClr val="tx1"/>
                </a:solidFill>
              </a:rPr>
              <a:t> </a:t>
            </a:r>
            <a:r>
              <a:rPr lang="fr-FR" sz="1300" b="0" dirty="0" smtClean="0">
                <a:solidFill>
                  <a:schemeClr val="tx1"/>
                </a:solidFill>
              </a:rPr>
              <a:t>septembre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 octobre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DCBF94CD-D29E-4733-A929-4486FCDAC4B7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 Octobre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septembre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 octobre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1/2 novembre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B279B3D1-01C6-411F-9276-0652F7C8EC32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re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 octobre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1/2 novembre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8/9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15/16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22/23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29/30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</a:t>
            </a:r>
            <a:r>
              <a:rPr lang="fr-FR" sz="1300" b="0" baseline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36F7F37-1269-46F6-9342-1BC4FA1364FC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cembre 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24 novembre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198120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</a:t>
            </a:r>
            <a:r>
              <a:rPr lang="fr-FR" sz="1300" b="0" baseline="0" dirty="0" smtClean="0">
                <a:solidFill>
                  <a:schemeClr val="tx1"/>
                </a:solidFill>
              </a:rPr>
              <a:t> </a:t>
            </a:r>
            <a:r>
              <a:rPr lang="fr-FR" sz="1300" b="0" dirty="0" smtClean="0">
                <a:solidFill>
                  <a:schemeClr val="tx1"/>
                </a:solidFill>
              </a:rPr>
              <a:t>décembre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janvier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masque15/01/2014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F3AD05FC-BA3D-4AC4-AAC7-19604BF16C60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vier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</a:t>
            </a:r>
            <a:r>
              <a:rPr lang="fr-FR" sz="1300" b="0" baseline="0" dirty="0" smtClean="0">
                <a:solidFill>
                  <a:schemeClr val="tx1"/>
                </a:solidFill>
              </a:rPr>
              <a:t> janvier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3/4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10/11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17/18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24/25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31/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 février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6999712C-C94C-4F9E-9D61-1C7FA0F7650F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évrier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 janvier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fr-FR" sz="1300" b="0" dirty="0" smtClean="0">
                <a:solidFill>
                  <a:schemeClr val="tx1"/>
                </a:solidFill>
              </a:rPr>
              <a:t>/1er février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7/8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14/15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21/22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28/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 mars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1FDDEF3F-8CFD-40FC-B029-DA8130DDFD26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s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23 février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fr-FR" sz="1300" b="0" dirty="0" smtClean="0">
                <a:solidFill>
                  <a:schemeClr val="tx1"/>
                </a:solidFill>
              </a:rPr>
              <a:t>/1 mars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7/8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14/15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21/22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28/29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avril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/>
          <a:p>
            <a:pPr rtl="0"/>
            <a:fld id="{72A68708-EE6D-43EB-A126-C30F7FCB69F3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r>
              <a:rPr lang="fr-FR" dirty="0" smtClean="0"/>
              <a:t>‹#›</a:t>
            </a:r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 sz="36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85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endParaRPr lang="fr-FR" dirty="0"/>
          </a:p>
        </p:txBody>
      </p:sp>
      <p:grpSp>
        <p:nvGrpSpPr>
          <p:cNvPr id="3618" name="Grou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necteur droit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necteur droit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necteur droit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necteur droit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necteur droit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necteur droit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necteur droit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necteur droit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necteur droit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necteur droit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necteur droit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necteur droit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necteur droit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necteur droit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necteur droit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necteur droit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necteur droit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necteur droit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necteur droit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necteur droit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necteur droit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necteur droit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necteur droit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necteur droit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necteur droit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necteur droit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necteur droit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necteur droit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necteur droit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necteur droit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necteur droit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necteur droit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necteur droit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necteur droit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necteur droit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necteur droit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necteur droit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necteur droit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necteur droit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necteur droit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necteur droit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necteur droit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necteur droit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necteur droit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necteur droit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necteur droit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necteur droit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necteur droit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necteur droit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necteur droit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necteur droit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necteur droit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necteur droit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necteur droit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061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48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Zone de texte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LUNDI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3" name="Zone de texte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MARDI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4" name="Zone de texte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MERCREDI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5" name="Zone de texte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JEUDI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6" name="Zone de texte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VENDREDI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7" name="Zone de texte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SAM/DIM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fld id="{6C8B71B4-0D6D-420C-A661-62A33DD54667}" type="datetime1">
              <a:rPr lang="fr-FR" smtClean="0"/>
              <a:t>20/01/2014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7" r:id="rId2"/>
    <p:sldLayoutId id="2147483668" r:id="rId3"/>
    <p:sldLayoutId id="2147483674" r:id="rId4"/>
    <p:sldLayoutId id="2147483675" r:id="rId5"/>
    <p:sldLayoutId id="2147483676" r:id="rId6"/>
    <p:sldLayoutId id="2147483664" r:id="rId7"/>
    <p:sldLayoutId id="2147483665" r:id="rId8"/>
    <p:sldLayoutId id="2147483679" r:id="rId9"/>
    <p:sldLayoutId id="2147483660" r:id="rId10"/>
    <p:sldLayoutId id="2147483680" r:id="rId11"/>
    <p:sldLayoutId id="2147483681" r:id="rId12"/>
    <p:sldLayoutId id="2147483682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Espace réservé du text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9" name="Espace réservé du text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1" name="Espace réservé du text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7" name="Espace réservé du text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8" name="Espace réservé du text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4" name="Espace réservé du text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0" name="Espace réservé du text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6" name="Espace réservé du text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6" name="Espace réservé du text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2" name="Espace réservé du text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8" name="Espace réservé du text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7" name="Espace réservé du text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3" name="Espace réservé du text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9" name="Espace réservé du text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6" name="Espace réservé du text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8" name="Espace réservé du text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4" name="Espace réservé du text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0" name="Espace réservé du text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7" name="Espace réservé du text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9" name="Espace réservé du text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5" name="Espace réservé du text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1" name="Espace réservé du texte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août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juin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juillet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93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420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584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82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Espace réservé du texte 76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3" name="Espace réservé du texte 8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9" name="Espace réservé du texte 8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5" name="Espace réservé du texte 94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1" name="Espace réservé du texte 100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7" name="Espace réservé du texte 10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6" name="Espace réservé du texte 75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2" name="Espace réservé du texte 8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8" name="Espace réservé du texte 8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4" name="Espace réservé du texte 93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0" name="Espace réservé du texte 99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6" name="Espace réservé du texte 10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8" name="Espace réservé du texte 77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4" name="Espace réservé du texte 8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0" name="Espace réservé du texte 8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6" name="Espace réservé du texte 95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2" name="Espace réservé du texte 101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8" name="Espace réservé du texte 10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9" name="Espace réservé du texte 78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5" name="Espace réservé du texte 8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1" name="Espace réservé du texte 9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7" name="Espace réservé du texte 96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3" name="Espace réservé du texte 102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9" name="Espace réservé du texte 10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0" name="Espace réservé du texte 7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6" name="Espace réservé du texte 8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2" name="Espace réservé du texte 9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8" name="Espace réservé du texte 97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4" name="Espace réservé du texte 10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0" name="Espace réservé du texte 10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1" name="Espace réservé du texte 8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7" name="Espace réservé du texte 86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3" name="Espace réservé du texte 9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9" name="Espace réservé du texte 9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5" name="Espace réservé du texte 10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1" name="Espace réservé du texte 11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Titre 7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septembre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octobre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novembre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décembre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janvier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février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texte 3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9" name="Espace réservé du texte 3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1" name="Espace réservé du texte 40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Espace réservé du texte 37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avril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rierAoût2013-2014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7CCBAB-C537-4291-9B6E-AA0A38884B1B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Affichage à l'écran (4:3)</PresentationFormat>
  <Paragraphs>18</Paragraphs>
  <Slides>15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CalendrierAoût2013-2014</vt:lpstr>
      <vt:lpstr>août</vt:lpstr>
      <vt:lpstr>septembre</vt:lpstr>
      <vt:lpstr>octobre</vt:lpstr>
      <vt:lpstr>novembre</vt:lpstr>
      <vt:lpstr>décembre</vt:lpstr>
      <vt:lpstr>janvier</vt:lpstr>
      <vt:lpstr>février</vt:lpstr>
      <vt:lpstr>mars</vt:lpstr>
      <vt:lpstr>avril</vt:lpstr>
      <vt:lpstr>mai</vt:lpstr>
      <vt:lpstr>juin</vt:lpstr>
      <vt:lpstr>juillet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2013-06-24T21:15:36Z</dcterms:created>
  <dcterms:modified xsi:type="dcterms:W3CDTF">2014-01-20T09:07:26Z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