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6CFEA-A018-45B1-AC1E-029CA2BACED2}" type="datetime1">
              <a:rPr lang="fr-FR" smtClean="0"/>
              <a:t>25/07/2013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D5894-679F-4BD3-8BE2-B1FF0BDB10D9}" type="datetime1">
              <a:rPr lang="fr-FR" smtClean="0"/>
              <a:pPr/>
              <a:t>25/07/2013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loi du tem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Espace réservé du texte 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Année</a:t>
            </a:r>
          </a:p>
        </p:txBody>
      </p:sp>
      <p:sp>
        <p:nvSpPr>
          <p:cNvPr id="7" name="Zone de texte 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dirty="0" smtClean="0">
                <a:solidFill>
                  <a:schemeClr val="tx2"/>
                </a:solidFill>
                <a:latin typeface="+mj-lt"/>
              </a:rPr>
              <a:t>Lun</a:t>
            </a:r>
          </a:p>
        </p:txBody>
      </p:sp>
      <p:sp>
        <p:nvSpPr>
          <p:cNvPr id="8" name="Zone de texte 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smtClean="0">
                <a:solidFill>
                  <a:schemeClr val="tx2"/>
                </a:solidFill>
                <a:latin typeface="+mj-lt"/>
              </a:rPr>
              <a:t>Mar</a:t>
            </a:r>
            <a:endParaRPr lang="fr-FR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Zone de texte 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smtClean="0">
                <a:solidFill>
                  <a:schemeClr val="tx2"/>
                </a:solidFill>
                <a:latin typeface="+mj-lt"/>
              </a:rPr>
              <a:t>Mer</a:t>
            </a:r>
            <a:endParaRPr lang="fr-FR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Zone de texte 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dirty="0" smtClean="0">
                <a:solidFill>
                  <a:schemeClr val="tx2"/>
                </a:solidFill>
                <a:latin typeface="+mj-lt"/>
              </a:rPr>
              <a:t>Ven</a:t>
            </a:r>
          </a:p>
        </p:txBody>
      </p:sp>
      <p:sp>
        <p:nvSpPr>
          <p:cNvPr id="12" name="Zone de texte 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smtClean="0">
                <a:solidFill>
                  <a:schemeClr val="tx2"/>
                </a:solidFill>
                <a:latin typeface="+mj-lt"/>
              </a:rPr>
              <a:t>Sam</a:t>
            </a:r>
            <a:endParaRPr lang="fr-FR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Zone de texte 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dirty="0" smtClean="0">
                <a:solidFill>
                  <a:schemeClr val="tx2"/>
                </a:solidFill>
                <a:latin typeface="+mj-lt"/>
              </a:rPr>
              <a:t>Dim</a:t>
            </a:r>
            <a:endParaRPr lang="fr-FR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Espace réservé du texte 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15" name="Espace réservé du texte 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  <a:p>
            <a:pPr lvl="0"/>
            <a:endParaRPr lang="fr-FR" dirty="0"/>
          </a:p>
        </p:txBody>
      </p:sp>
      <p:sp>
        <p:nvSpPr>
          <p:cNvPr id="16" name="Espace réservé du texte 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Date</a:t>
            </a:r>
          </a:p>
          <a:p>
            <a:pPr lvl="0"/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18" name="Espace réservé du texte 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19" name="Espace réservé du texte 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20" name="Espace réservé du texte 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Date</a:t>
            </a:r>
          </a:p>
        </p:txBody>
      </p:sp>
      <p:sp>
        <p:nvSpPr>
          <p:cNvPr id="21" name="Zone de texte 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6:00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Zone de texte 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6:30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Zone de texte 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7:00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Zone de texte 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7:30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Zone de texte 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8:00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Zone de texte 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8:30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Zone de texte 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9:00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Zone de texte 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10:00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Zone de texte 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10:30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Zone de texte 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11:00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Zone de texte 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11:30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Zone de texte 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12:00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Zone de texte 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12:30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Zone de texte 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13:00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Zone de texte 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13:30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Zone de texte 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14:00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Zone de texte 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14:30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Zone de texte 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15:00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Zone de texte 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15:30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Zone de texte 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16:00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Zone de texte 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16:30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Zone de texte 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17:00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Zone de texte 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17:30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Zone de texte 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18:00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Zone de texte 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18:30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Zone de texte 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19:00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Zone de texte 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19:30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Zone de texte 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20:00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Zone de texte 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750" dirty="0" smtClean="0">
                <a:solidFill>
                  <a:schemeClr val="tx2"/>
                </a:solidFill>
                <a:latin typeface="+mn-lt"/>
              </a:rPr>
              <a:t>9:30</a:t>
            </a:r>
            <a:br>
              <a:rPr lang="fr-FR" sz="750" dirty="0" smtClean="0">
                <a:solidFill>
                  <a:schemeClr val="tx2"/>
                </a:solidFill>
                <a:latin typeface="+mn-lt"/>
              </a:rPr>
            </a:br>
            <a:r>
              <a:rPr lang="fr-FR" sz="750" dirty="0" smtClean="0">
                <a:solidFill>
                  <a:schemeClr val="tx2"/>
                </a:solidFill>
                <a:latin typeface="+mn-lt"/>
              </a:rPr>
              <a:t> </a:t>
            </a:r>
            <a:endParaRPr lang="fr-FR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Espace réservé du texte 16"/>
          <p:cNvSpPr>
            <a:spLocks noGrp="1"/>
          </p:cNvSpPr>
          <p:nvPr>
            <p:ph type="body" sz="quarter" idx="73" hasCustomPrompt="1"/>
          </p:nvPr>
        </p:nvSpPr>
        <p:spPr>
          <a:xfrm>
            <a:off x="1235553" y="6148706"/>
            <a:ext cx="2335574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Ajoutez un objet ou une matière ici. Redimensionnez, déplacez, copiez ou supprimez les zones de notes pour créer votre propre emploi du temps.</a:t>
            </a:r>
          </a:p>
        </p:txBody>
      </p:sp>
      <p:sp>
        <p:nvSpPr>
          <p:cNvPr id="53" name="Espace réservé du texte 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3684" y="6148706"/>
            <a:ext cx="2343151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Ajoutez un objet ou une matière ici. Redimensionnez, déplacez, copiez ou supprimez les zones de notes pour créer votre propre emploi du temps.</a:t>
            </a:r>
          </a:p>
        </p:txBody>
      </p:sp>
      <p:sp>
        <p:nvSpPr>
          <p:cNvPr id="54" name="Espace réservé du texte 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0125" y="1268106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55" name="Espace réservé du texte 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1444" y="1268106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56" name="Espace réservé du texte 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1700" y="2103551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57" name="Espace réservé du texte 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3940" y="2103551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58" name="Espace réservé du texte 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0125" y="2948411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59" name="Espace réservé du texte 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9063" y="2948411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60" name="Espace réservé du texte 16"/>
          <p:cNvSpPr>
            <a:spLocks noGrp="1"/>
          </p:cNvSpPr>
          <p:nvPr>
            <p:ph type="body" sz="quarter" idx="81" hasCustomPrompt="1"/>
          </p:nvPr>
        </p:nvSpPr>
        <p:spPr>
          <a:xfrm>
            <a:off x="3279319" y="3799841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61" name="Espace réservé du texte 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3940" y="3799841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62" name="Espace réservé du texte 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1075" y="4639021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63" name="Espace réservé du texte 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5483881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fr-FR" dirty="0" smtClean="0"/>
              <a:t>Objet ou note</a:t>
            </a:r>
          </a:p>
        </p:txBody>
      </p:sp>
      <p:sp>
        <p:nvSpPr>
          <p:cNvPr id="64" name="Zone de texte 9"/>
          <p:cNvSpPr txBox="1"/>
          <p:nvPr userDrawn="1"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fr-FR" sz="1800" dirty="0" smtClean="0">
                <a:solidFill>
                  <a:schemeClr val="tx2"/>
                </a:solidFill>
                <a:latin typeface="+mj-lt"/>
              </a:rPr>
              <a:t>Jeu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18" name="Rectangle 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19" name="Rectangle 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20" name="Rectangle 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grpSp>
        <p:nvGrpSpPr>
          <p:cNvPr id="43" name="Groupe 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ctangle 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28" name="Rectangle 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29" name="Rectangle 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0" name="Rectangle 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1" name="Rectangle 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2" name="Rectangle 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3" name="Rectangle 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4" name="Rectangle 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5" name="Rectangle 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6" name="Rectangle 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7" name="Rectangle 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8" name="Rectangle 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39" name="Rectangle 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40" name="Rectangle 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  <p:sp>
          <p:nvSpPr>
            <p:cNvPr id="41" name="Rectangle 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 dirty="0"/>
            </a:p>
          </p:txBody>
        </p:sp>
      </p:grpSp>
      <p:sp>
        <p:nvSpPr>
          <p:cNvPr id="16" name="Rectangle 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1CA7E54-4B7D-45D2-AD23-2B6F91DD5AF8}" type="datetime1">
              <a:rPr lang="fr-FR" smtClean="0"/>
              <a:pPr/>
              <a:t>25/07/2013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Emploi du temps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fr-FR" dirty="0" smtClean="0"/>
              <a:t>2013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21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6" name="Espace réservé du texte 5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23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7" name="Espace réservé du texte 6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24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25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5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26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6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27</a:t>
            </a: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octobre</a:t>
            </a:r>
            <a:endParaRPr lang="fr-FR" dirty="0"/>
          </a:p>
        </p:txBody>
      </p:sp>
      <p:sp>
        <p:nvSpPr>
          <p:cNvPr id="11" name="Espace réservé du texte 10"/>
          <p:cNvSpPr>
            <a:spLocks noGrp="1"/>
          </p:cNvSpPr>
          <p:nvPr>
            <p:ph type="body" sz="quarter" idx="73"/>
          </p:nvPr>
        </p:nvSpPr>
        <p:spPr>
          <a:xfrm>
            <a:off x="1240631" y="6242420"/>
            <a:ext cx="2335574" cy="392928"/>
          </a:xfrm>
        </p:spPr>
        <p:txBody>
          <a:bodyPr/>
          <a:lstStyle/>
          <a:p>
            <a:r>
              <a:rPr lang="fr-FR" dirty="0" smtClean="0"/>
              <a:t>Réviser pour l’examen d’algèbre</a:t>
            </a:r>
          </a:p>
          <a:p>
            <a:r>
              <a:rPr lang="fr-FR" dirty="0" smtClean="0"/>
              <a:t>Document anglais n°1</a:t>
            </a:r>
            <a:endParaRPr lang="fr-FR" dirty="0"/>
          </a:p>
        </p:txBody>
      </p:sp>
      <p:sp>
        <p:nvSpPr>
          <p:cNvPr id="12" name="Espace réservé du texte 11"/>
          <p:cNvSpPr>
            <a:spLocks noGrp="1"/>
          </p:cNvSpPr>
          <p:nvPr>
            <p:ph type="body" sz="quarter" idx="74"/>
          </p:nvPr>
        </p:nvSpPr>
        <p:spPr>
          <a:xfrm>
            <a:off x="5331075" y="6174415"/>
            <a:ext cx="2343151" cy="517578"/>
          </a:xfrm>
        </p:spPr>
        <p:txBody>
          <a:bodyPr/>
          <a:lstStyle/>
          <a:p>
            <a:r>
              <a:rPr lang="fr-FR" dirty="0" smtClean="0"/>
              <a:t>Acheter des fournitures pour le cours d’arts plastiques</a:t>
            </a:r>
          </a:p>
          <a:p>
            <a:r>
              <a:rPr lang="fr-FR" dirty="0" smtClean="0"/>
              <a:t>Demander de l’argent à Papa</a:t>
            </a:r>
            <a:endParaRPr lang="fr-FR" dirty="0"/>
          </a:p>
        </p:txBody>
      </p:sp>
      <p:sp>
        <p:nvSpPr>
          <p:cNvPr id="13" name="Espace réservé du texte 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fr-FR" dirty="0" smtClean="0"/>
              <a:t>Anglais 101</a:t>
            </a:r>
            <a:endParaRPr lang="fr-FR" dirty="0"/>
          </a:p>
        </p:txBody>
      </p:sp>
      <p:sp>
        <p:nvSpPr>
          <p:cNvPr id="14" name="Espace réservé du texte 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fr-FR" dirty="0" smtClean="0"/>
              <a:t>Art 101</a:t>
            </a:r>
            <a:endParaRPr lang="fr-FR" dirty="0"/>
          </a:p>
        </p:txBody>
      </p:sp>
      <p:sp>
        <p:nvSpPr>
          <p:cNvPr id="15" name="Espace réservé du texte 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fr-FR" dirty="0" smtClean="0"/>
              <a:t>Algèbre 101</a:t>
            </a:r>
            <a:endParaRPr lang="fr-FR" dirty="0"/>
          </a:p>
        </p:txBody>
      </p:sp>
      <p:sp>
        <p:nvSpPr>
          <p:cNvPr id="16" name="Espace réservé du texte 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fr-FR" dirty="0" smtClean="0"/>
              <a:t>Informatique 108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fr-FR" dirty="0" smtClean="0"/>
              <a:t>Anglais 101</a:t>
            </a:r>
            <a:endParaRPr lang="fr-FR" dirty="0"/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fr-FR" dirty="0" smtClean="0"/>
              <a:t>Art 101</a:t>
            </a:r>
            <a:endParaRPr lang="fr-FR" dirty="0"/>
          </a:p>
        </p:txBody>
      </p:sp>
      <p:sp>
        <p:nvSpPr>
          <p:cNvPr id="19" name="Espace réservé du texte 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fr-FR" dirty="0" smtClean="0"/>
              <a:t>Algèbre 101</a:t>
            </a:r>
            <a:endParaRPr lang="fr-FR" dirty="0"/>
          </a:p>
        </p:txBody>
      </p:sp>
      <p:sp>
        <p:nvSpPr>
          <p:cNvPr id="20" name="Espace réservé du texte 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fr-FR" dirty="0" smtClean="0"/>
              <a:t>Informatique 108</a:t>
            </a:r>
            <a:endParaRPr lang="fr-FR" dirty="0"/>
          </a:p>
        </p:txBody>
      </p:sp>
      <p:sp>
        <p:nvSpPr>
          <p:cNvPr id="21" name="Espace réservé du texte 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fr-FR" dirty="0" smtClean="0"/>
              <a:t>Art 101 Studio</a:t>
            </a:r>
            <a:endParaRPr lang="fr-FR" dirty="0"/>
          </a:p>
        </p:txBody>
      </p:sp>
      <p:sp>
        <p:nvSpPr>
          <p:cNvPr id="22" name="Espace réservé du texte 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fr-FR" dirty="0" smtClean="0"/>
              <a:t>COLLECTE DE FONDS POUR L’ÉQUIPE DE FOOT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A588FC-3A49-465B-B66C-02898E528ACD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ClassSchedule_ByTime</vt:lpstr>
      <vt:lpstr>Emploi du temps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2013-07-25T08:49:51Z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