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rtl="0"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4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fr-CA" noProof="1"/>
            <a:t>Groupe A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fr-CA" noProof="1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fr-CA" noProof="1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fr-CA" noProof="1"/>
            <a:t>Tâche 1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fr-CA" noProof="1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fr-CA" noProof="1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fr-CA" noProof="1"/>
            <a:t>Tâche 2</a:t>
          </a: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fr-CA" noProof="1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fr-CA" noProof="1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fr-CA" noProof="1"/>
            <a:t>Groupe B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fr-CA" noProof="1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fr-CA" noProof="1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fr-CA" noProof="1"/>
            <a:t>Tâche 1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fr-CA" noProof="1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fr-CA" noProof="1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fr-CA" noProof="1"/>
            <a:t>Tâche 2</a:t>
          </a: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fr-CA" noProof="1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fr-CA" noProof="1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fr-CA" noProof="1"/>
            <a:t>Groupe C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fr-CA" noProof="1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fr-CA" noProof="1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fr-CA" noProof="1"/>
            <a:t>Tâche 1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fr-CA" noProof="1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fr-CA" noProof="1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1485" y="1494606"/>
          <a:ext cx="1448655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noProof="1"/>
            <a:t>Groupe A</a:t>
          </a:r>
        </a:p>
      </dsp:txBody>
      <dsp:txXfrm>
        <a:off x="1485" y="1494606"/>
        <a:ext cx="1448655" cy="576000"/>
      </dsp:txXfrm>
    </dsp:sp>
    <dsp:sp modelId="{DBAA3E7F-2835-4125-A5E2-27CBE035761C}">
      <dsp:nvSpPr>
        <dsp:cNvPr id="0" name=""/>
        <dsp:cNvSpPr/>
      </dsp:nvSpPr>
      <dsp:spPr>
        <a:xfrm>
          <a:off x="1485" y="2070606"/>
          <a:ext cx="1448655" cy="9607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noProof="1"/>
            <a:t>Tâche 1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noProof="1"/>
            <a:t>Tâche 2</a:t>
          </a:r>
        </a:p>
      </dsp:txBody>
      <dsp:txXfrm>
        <a:off x="1485" y="2070606"/>
        <a:ext cx="1448655" cy="960749"/>
      </dsp:txXfrm>
    </dsp:sp>
    <dsp:sp modelId="{038F020D-778A-4A38-A7AD-8697A8717D12}">
      <dsp:nvSpPr>
        <dsp:cNvPr id="0" name=""/>
        <dsp:cNvSpPr/>
      </dsp:nvSpPr>
      <dsp:spPr>
        <a:xfrm>
          <a:off x="1652953" y="1494606"/>
          <a:ext cx="1448655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noProof="1"/>
            <a:t>Groupe B</a:t>
          </a:r>
        </a:p>
      </dsp:txBody>
      <dsp:txXfrm>
        <a:off x="1652953" y="1494606"/>
        <a:ext cx="1448655" cy="576000"/>
      </dsp:txXfrm>
    </dsp:sp>
    <dsp:sp modelId="{FE41B497-3D13-495A-8DEB-A0BFCEA67D20}">
      <dsp:nvSpPr>
        <dsp:cNvPr id="0" name=""/>
        <dsp:cNvSpPr/>
      </dsp:nvSpPr>
      <dsp:spPr>
        <a:xfrm>
          <a:off x="1652953" y="2070606"/>
          <a:ext cx="1448655" cy="9607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noProof="1"/>
            <a:t>Tâche 1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noProof="1"/>
            <a:t>Tâche 2</a:t>
          </a:r>
        </a:p>
      </dsp:txBody>
      <dsp:txXfrm>
        <a:off x="1652953" y="2070606"/>
        <a:ext cx="1448655" cy="960749"/>
      </dsp:txXfrm>
    </dsp:sp>
    <dsp:sp modelId="{23226F2C-FA6A-4CF2-BC65-843CC6787E62}">
      <dsp:nvSpPr>
        <dsp:cNvPr id="0" name=""/>
        <dsp:cNvSpPr/>
      </dsp:nvSpPr>
      <dsp:spPr>
        <a:xfrm>
          <a:off x="3304421" y="1494606"/>
          <a:ext cx="1448655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noProof="1"/>
            <a:t>Groupe C</a:t>
          </a:r>
        </a:p>
      </dsp:txBody>
      <dsp:txXfrm>
        <a:off x="3304421" y="1494606"/>
        <a:ext cx="1448655" cy="576000"/>
      </dsp:txXfrm>
    </dsp:sp>
    <dsp:sp modelId="{0D2BA54C-3970-460F-9F0F-377BB319FFEC}">
      <dsp:nvSpPr>
        <dsp:cNvPr id="0" name=""/>
        <dsp:cNvSpPr/>
      </dsp:nvSpPr>
      <dsp:spPr>
        <a:xfrm>
          <a:off x="3304421" y="2070606"/>
          <a:ext cx="1448655" cy="9607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noProof="1"/>
            <a:t>Tâche 1</a:t>
          </a:r>
        </a:p>
      </dsp:txBody>
      <dsp:txXfrm>
        <a:off x="3304421" y="2070606"/>
        <a:ext cx="1448655" cy="960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BBFA10-9BDF-4B14-BBD8-111A2899A93A}" type="datetime1">
              <a:rPr lang="fr-CA" smtClean="0"/>
              <a:t>2020-04-02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342CB1-05AF-457F-A99C-A7A3636F29C5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CA" noProof="0"/>
          </a:p>
        </p:txBody>
      </p:sp>
      <p:sp>
        <p:nvSpPr>
          <p:cNvPr id="5" name="Espace réservé des rétroaction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CA" noProof="0"/>
              <a:t>Cliquez pour modifier les styles du texte principal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055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688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190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 8"/>
          <p:cNvSpPr>
            <a:spLocks noGrp="1"/>
          </p:cNvSpPr>
          <p:nvPr>
            <p:ph type="ctrTitle" hasCustomPrompt="1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fr-CA" noProof="0"/>
              <a:t>Cliquez pour modifier le style du titre principal</a:t>
            </a:r>
            <a:endParaRPr kumimoji="0" lang="fr-CA" noProof="0"/>
          </a:p>
        </p:txBody>
      </p:sp>
      <p:sp>
        <p:nvSpPr>
          <p:cNvPr id="17" name="Sous-titre 16"/>
          <p:cNvSpPr>
            <a:spLocks noGrp="1"/>
          </p:cNvSpPr>
          <p:nvPr>
            <p:ph type="subTitle" idx="1" hasCustomPrompt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fr-CA" noProof="0"/>
              <a:t>Cliquez pour modifier le style des sous-titres principaux</a:t>
            </a:r>
            <a:endParaRPr kumimoji="0" lang="fr-CA" noProof="0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9553E-E70B-4ED0-8DF0-DD0A8F79A5FD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27" name="Espace réservé du numéro de diapositive 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>
            <a:lvl1pPr>
              <a:defRPr sz="3500"/>
            </a:lvl1pPr>
          </a:lstStyle>
          <a:p>
            <a:pPr rtl="0"/>
            <a:r>
              <a:rPr lang="fr-CA" noProof="0" dirty="0"/>
              <a:t>Cliquez pour modifier le style du titre principal</a:t>
            </a:r>
            <a:endParaRPr kumimoji="0" lang="fr-CA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  <a:p>
            <a:pPr lvl="1" rtl="0" eaLnBrk="1" latinLnBrk="0" hangingPunct="1"/>
            <a:r>
              <a:rPr lang="fr-CA" noProof="0"/>
              <a:t>Deuxième niveau</a:t>
            </a:r>
          </a:p>
          <a:p>
            <a:pPr lvl="2" rtl="0" eaLnBrk="1" latinLnBrk="0" hangingPunct="1"/>
            <a:r>
              <a:rPr lang="fr-CA" noProof="0"/>
              <a:t>Troisième niveau</a:t>
            </a:r>
          </a:p>
          <a:p>
            <a:pPr lvl="3" rtl="0" eaLnBrk="1" latinLnBrk="0" hangingPunct="1"/>
            <a:r>
              <a:rPr lang="fr-CA" noProof="0"/>
              <a:t>Quatrième niveau</a:t>
            </a:r>
          </a:p>
          <a:p>
            <a:pPr lvl="4" rtl="0" eaLnBrk="1" latinLnBrk="0" hangingPunct="1"/>
            <a:r>
              <a:rPr lang="fr-CA" noProof="0"/>
              <a:t>Cinquième niveau</a:t>
            </a:r>
            <a:endParaRPr kumimoji="0" lang="fr-CA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B694B7-B932-4BED-927C-B4AC2697103F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-CA" noProof="0"/>
              <a:t>Cliquez pour modifier le style du titre principal</a:t>
            </a:r>
            <a:endParaRPr kumimoji="0" lang="fr-CA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  <a:p>
            <a:pPr lvl="1" rtl="0" eaLnBrk="1" latinLnBrk="0" hangingPunct="1"/>
            <a:r>
              <a:rPr lang="fr-CA" noProof="0"/>
              <a:t>Deuxième niveau</a:t>
            </a:r>
          </a:p>
          <a:p>
            <a:pPr lvl="2" rtl="0" eaLnBrk="1" latinLnBrk="0" hangingPunct="1"/>
            <a:r>
              <a:rPr lang="fr-CA" noProof="0"/>
              <a:t>Troisième niveau</a:t>
            </a:r>
          </a:p>
          <a:p>
            <a:pPr lvl="3" rtl="0" eaLnBrk="1" latinLnBrk="0" hangingPunct="1"/>
            <a:r>
              <a:rPr lang="fr-CA" noProof="0"/>
              <a:t>Quatrième niveau</a:t>
            </a:r>
          </a:p>
          <a:p>
            <a:pPr lvl="4" rtl="0" eaLnBrk="1" latinLnBrk="0" hangingPunct="1"/>
            <a:r>
              <a:rPr lang="fr-CA" noProof="0"/>
              <a:t>Cinquième niveau</a:t>
            </a:r>
            <a:endParaRPr kumimoji="0" lang="fr-CA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F93A33-9058-4C2B-ABF9-5EC1A3252AF4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 sz="3500">
                <a:solidFill>
                  <a:schemeClr val="bg2"/>
                </a:solidFill>
              </a:defRPr>
            </a:lvl1pPr>
          </a:lstStyle>
          <a:p>
            <a:pPr rtl="0"/>
            <a:r>
              <a:rPr lang="fr-CA" noProof="0" dirty="0"/>
              <a:t>Cliquez pour modifier le style du titre principal</a:t>
            </a:r>
            <a:endParaRPr kumimoji="0"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fr-CA" noProof="0"/>
              <a:t>Cliquez pour modifier les styles du texte principal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03F19A-7C99-435F-BD65-51129E40D741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fr-CA" noProof="0"/>
              <a:t>Cliquez pour modifier le style du titre principal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46E262-EAD4-494E-8DD3-10EB7C7258C7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>
            <a:lvl1pPr>
              <a:defRPr sz="3500"/>
            </a:lvl1pPr>
          </a:lstStyle>
          <a:p>
            <a:pPr rtl="0"/>
            <a:r>
              <a:rPr lang="fr-CA" noProof="0" dirty="0"/>
              <a:t>Cliquez pour modifier le style du titre principal</a:t>
            </a:r>
            <a:endParaRPr kumimoji="0"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  <a:p>
            <a:pPr lvl="1" rtl="0" eaLnBrk="1" latinLnBrk="0" hangingPunct="1"/>
            <a:r>
              <a:rPr lang="fr-CA" noProof="0"/>
              <a:t>Deuxième niveau</a:t>
            </a:r>
          </a:p>
          <a:p>
            <a:pPr lvl="2" rtl="0" eaLnBrk="1" latinLnBrk="0" hangingPunct="1"/>
            <a:r>
              <a:rPr lang="fr-CA" noProof="0"/>
              <a:t>Troisième niveau</a:t>
            </a:r>
          </a:p>
          <a:p>
            <a:pPr lvl="3" rtl="0" eaLnBrk="1" latinLnBrk="0" hangingPunct="1"/>
            <a:r>
              <a:rPr lang="fr-CA" noProof="0"/>
              <a:t>Quatrième niveau</a:t>
            </a:r>
          </a:p>
          <a:p>
            <a:pPr lvl="4" rtl="0" eaLnBrk="1" latinLnBrk="0" hangingPunct="1"/>
            <a:r>
              <a:rPr lang="fr-CA" noProof="0"/>
              <a:t>Cinquième niveau</a:t>
            </a:r>
            <a:endParaRPr kumimoji="0" lang="fr-CA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  <a:p>
            <a:pPr lvl="1" rtl="0" eaLnBrk="1" latinLnBrk="0" hangingPunct="1"/>
            <a:r>
              <a:rPr lang="fr-CA" noProof="0"/>
              <a:t>Deuxième niveau</a:t>
            </a:r>
          </a:p>
          <a:p>
            <a:pPr lvl="2" rtl="0" eaLnBrk="1" latinLnBrk="0" hangingPunct="1"/>
            <a:r>
              <a:rPr lang="fr-CA" noProof="0"/>
              <a:t>Troisième niveau</a:t>
            </a:r>
          </a:p>
          <a:p>
            <a:pPr lvl="3" rtl="0" eaLnBrk="1" latinLnBrk="0" hangingPunct="1"/>
            <a:r>
              <a:rPr lang="fr-CA" noProof="0"/>
              <a:t>Quatrième niveau</a:t>
            </a:r>
          </a:p>
          <a:p>
            <a:pPr lvl="4" rtl="0" eaLnBrk="1" latinLnBrk="0" hangingPunct="1"/>
            <a:r>
              <a:rPr lang="fr-CA" noProof="0"/>
              <a:t>Cinquième niveau</a:t>
            </a:r>
            <a:endParaRPr kumimoji="0" lang="fr-CA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5EBBDE-C348-47B5-B873-F4F37994A7C8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 sz="3500"/>
            </a:lvl1pPr>
          </a:lstStyle>
          <a:p>
            <a:pPr rtl="0"/>
            <a:r>
              <a:rPr lang="fr-CA" noProof="0" dirty="0"/>
              <a:t>Cliquez pour modifier le style du titre principal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quarter" idx="2" hasCustomPrompt="1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  <a:p>
            <a:pPr lvl="1" rtl="0" eaLnBrk="1" latinLnBrk="0" hangingPunct="1"/>
            <a:r>
              <a:rPr lang="fr-CA" noProof="0"/>
              <a:t>Deuxième niveau</a:t>
            </a:r>
          </a:p>
          <a:p>
            <a:pPr lvl="2" rtl="0" eaLnBrk="1" latinLnBrk="0" hangingPunct="1"/>
            <a:r>
              <a:rPr lang="fr-CA" noProof="0"/>
              <a:t>Troisième niveau</a:t>
            </a:r>
          </a:p>
          <a:p>
            <a:pPr lvl="3" rtl="0" eaLnBrk="1" latinLnBrk="0" hangingPunct="1"/>
            <a:r>
              <a:rPr lang="fr-CA" noProof="0"/>
              <a:t>Quatrième niveau</a:t>
            </a:r>
          </a:p>
          <a:p>
            <a:pPr lvl="4" rtl="0" eaLnBrk="1" latinLnBrk="0" hangingPunct="1"/>
            <a:r>
              <a:rPr lang="fr-CA" noProof="0"/>
              <a:t>Cinquième niveau</a:t>
            </a:r>
            <a:endParaRPr kumimoji="0" lang="fr-CA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  <a:p>
            <a:pPr lvl="1" rtl="0" eaLnBrk="1" latinLnBrk="0" hangingPunct="1"/>
            <a:r>
              <a:rPr lang="fr-CA" noProof="0"/>
              <a:t>Deuxième niveau</a:t>
            </a:r>
          </a:p>
          <a:p>
            <a:pPr lvl="2" rtl="0" eaLnBrk="1" latinLnBrk="0" hangingPunct="1"/>
            <a:r>
              <a:rPr lang="fr-CA" noProof="0"/>
              <a:t>Troisième niveau</a:t>
            </a:r>
          </a:p>
          <a:p>
            <a:pPr lvl="3" rtl="0" eaLnBrk="1" latinLnBrk="0" hangingPunct="1"/>
            <a:r>
              <a:rPr lang="fr-CA" noProof="0"/>
              <a:t>Quatrième niveau</a:t>
            </a:r>
          </a:p>
          <a:p>
            <a:pPr lvl="4" rtl="0" eaLnBrk="1" latinLnBrk="0" hangingPunct="1"/>
            <a:r>
              <a:rPr lang="fr-CA" noProof="0"/>
              <a:t>Cinquième niveau</a:t>
            </a:r>
            <a:endParaRPr kumimoji="0"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 hasCustomPrompt="1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C3418A-0730-4D93-9513-F0D4DAC925C2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3500"/>
            </a:lvl1pPr>
          </a:lstStyle>
          <a:p>
            <a:pPr rtl="0"/>
            <a:r>
              <a:rPr lang="fr-CA" noProof="0" dirty="0"/>
              <a:t>Cliquez pour modifier le style du titre principal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4F1D6-B9BF-4123-A128-7D1ABC33F59E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8" name="Espace réservé du numéro de diapositive 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786D30-94D6-4D68-9C1E-B59894D4A068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fr-CA" noProof="0"/>
              <a:t>Cliquez pour modifier le style du titre principal</a:t>
            </a:r>
            <a:endParaRPr kumimoji="0" lang="fr-CA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 hasCustomPrompt="1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 hasCustomPrompt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  <a:p>
            <a:pPr lvl="1" rtl="0" eaLnBrk="1" latinLnBrk="0" hangingPunct="1"/>
            <a:r>
              <a:rPr lang="fr-CA" noProof="0"/>
              <a:t>Deuxième niveau</a:t>
            </a:r>
          </a:p>
          <a:p>
            <a:pPr lvl="2" rtl="0" eaLnBrk="1" latinLnBrk="0" hangingPunct="1"/>
            <a:r>
              <a:rPr lang="fr-CA" noProof="0"/>
              <a:t>Troisième niveau</a:t>
            </a:r>
          </a:p>
          <a:p>
            <a:pPr lvl="3" rtl="0" eaLnBrk="1" latinLnBrk="0" hangingPunct="1"/>
            <a:r>
              <a:rPr lang="fr-CA" noProof="0"/>
              <a:t>Quatrième niveau</a:t>
            </a:r>
          </a:p>
          <a:p>
            <a:pPr lvl="4" rtl="0" eaLnBrk="1" latinLnBrk="0" hangingPunct="1"/>
            <a:r>
              <a:rPr lang="fr-CA" noProof="0"/>
              <a:t>Cinquième niveau</a:t>
            </a:r>
            <a:endParaRPr kumimoji="0" lang="fr-CA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FAAD2-5FEB-4D6E-A3FB-09C08E472371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fr-CA" noProof="0"/>
              <a:t>Cliquez pour modifier le style du titre principal</a:t>
            </a:r>
            <a:endParaRPr kumimoji="0" lang="fr-CA" noProof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CA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F32BD85D-E259-4B3A-8B8D-85EB8EFAC34E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 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Autofit/>
          </a:bodyPr>
          <a:lstStyle/>
          <a:p>
            <a:pPr rtl="0"/>
            <a:r>
              <a:rPr lang="fr-CA" noProof="0" dirty="0"/>
              <a:t>Cliquez pour modifier le style du titre principal</a:t>
            </a:r>
            <a:endParaRPr kumimoji="0" lang="fr-CA" noProof="0" dirty="0"/>
          </a:p>
        </p:txBody>
      </p:sp>
      <p:sp>
        <p:nvSpPr>
          <p:cNvPr id="30" name="Espace réservé du texte 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fr-CA" noProof="0"/>
              <a:t>Cliquez pour modifier les styles du texte principal</a:t>
            </a:r>
          </a:p>
          <a:p>
            <a:pPr lvl="1" rtl="0" eaLnBrk="1" latinLnBrk="0" hangingPunct="1"/>
            <a:r>
              <a:rPr lang="fr-CA" noProof="0"/>
              <a:t>Deuxième niveau</a:t>
            </a:r>
          </a:p>
          <a:p>
            <a:pPr lvl="2" rtl="0" eaLnBrk="1" latinLnBrk="0" hangingPunct="1"/>
            <a:r>
              <a:rPr lang="fr-CA" noProof="0"/>
              <a:t>Troisième niveau</a:t>
            </a:r>
          </a:p>
          <a:p>
            <a:pPr lvl="3" rtl="0" eaLnBrk="1" latinLnBrk="0" hangingPunct="1"/>
            <a:r>
              <a:rPr lang="fr-CA" noProof="0"/>
              <a:t>Quatrième niveau</a:t>
            </a:r>
          </a:p>
          <a:p>
            <a:pPr lvl="4" rtl="0" eaLnBrk="1" latinLnBrk="0" hangingPunct="1"/>
            <a:r>
              <a:rPr lang="fr-CA" noProof="0"/>
              <a:t>Cinquième niveau</a:t>
            </a:r>
            <a:endParaRPr kumimoji="0" lang="fr-CA" noProof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C8D9FBF0-F046-4225-81AB-248EE228BA9B}" type="datetime1">
              <a:rPr lang="fr-CA" noProof="0" smtClean="0"/>
              <a:t>2020-04-02</a:t>
            </a:fld>
            <a:endParaRPr lang="fr-CA" noProof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CA" noProof="0"/>
              <a:t>Ajouter un pied de page</a:t>
            </a:r>
          </a:p>
        </p:txBody>
      </p:sp>
      <p:sp>
        <p:nvSpPr>
          <p:cNvPr id="18" name="Espace réservé du numéro de diapositive 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fr-CA" noProof="0" smtClean="0"/>
              <a:pPr rtl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5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CA"/>
              <a:t>Disposition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CA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CA"/>
              <a:t>Disposition de titre et de contenu avec liste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CA"/>
              <a:t>Cliquez pour modifier les styles du texte principal</a:t>
            </a:r>
          </a:p>
          <a:p>
            <a:pPr lvl="1" rtl="0"/>
            <a:r>
              <a:rPr lang="fr-CA"/>
              <a:t>Deuxième niveau</a:t>
            </a:r>
          </a:p>
          <a:p>
            <a:pPr lvl="2" rtl="0"/>
            <a:r>
              <a:rPr lang="fr-CA"/>
              <a:t>Troisième niveau</a:t>
            </a:r>
          </a:p>
          <a:p>
            <a:pPr lvl="3" rtl="0"/>
            <a:r>
              <a:rPr lang="fr-CA"/>
              <a:t>Quatrième niveau</a:t>
            </a:r>
          </a:p>
          <a:p>
            <a:pPr lvl="4" rtl="0"/>
            <a:r>
              <a:rPr lang="fr-CA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CA"/>
              <a:t>Disposition de deux contenus avec tableau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7276291"/>
              </p:ext>
            </p:extLst>
          </p:nvPr>
        </p:nvGraphicFramePr>
        <p:xfrm>
          <a:off x="118745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fr-CA" noProof="0"/>
                        <a:t>Cours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/>
                        <a:t>Groupe A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/>
                        <a:t>Groupe B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fr-CA" noProof="0"/>
                        <a:t>Cours 1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/>
                        <a:t>82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/>
                        <a:t>85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fr-CA" noProof="0"/>
                        <a:t>Cours 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/>
                        <a:t>76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/>
                        <a:t>88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fr-CA" noProof="0"/>
                        <a:t>Cours 3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/>
                        <a:t>84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 dirty="0"/>
                        <a:t>90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fr-CA"/>
              <a:t>Premier point ici</a:t>
            </a:r>
          </a:p>
          <a:p>
            <a:pPr rtl="0"/>
            <a:r>
              <a:rPr lang="fr-CA"/>
              <a:t>Deuxième point ici</a:t>
            </a:r>
          </a:p>
          <a:p>
            <a:pPr rtl="0"/>
            <a:r>
              <a:rPr lang="fr-CA"/>
              <a:t>Troisième point ici</a:t>
            </a: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CA" noProof="1"/>
              <a:t>Disposition de deux contenus avec graphique SmartArt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fr-CA" noProof="1"/>
              <a:t>Premier point ici</a:t>
            </a:r>
          </a:p>
          <a:p>
            <a:pPr rtl="0"/>
            <a:r>
              <a:rPr lang="fr-CA" noProof="1"/>
              <a:t>Deuxième point ici</a:t>
            </a:r>
          </a:p>
          <a:p>
            <a:pPr rtl="0"/>
            <a:r>
              <a:rPr lang="fr-CA" noProof="1"/>
              <a:t>Troisième point ici</a:t>
            </a:r>
          </a:p>
        </p:txBody>
      </p:sp>
      <p:graphicFrame>
        <p:nvGraphicFramePr>
          <p:cNvPr id="9" name="Espace réservé du contenu 8" descr="Liste à puces horizontale avec 3 groupes organisés de gauche à droite, avec descriptions des tâches sous chaque group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3525222"/>
              </p:ext>
            </p:extLst>
          </p:nvPr>
        </p:nvGraphicFramePr>
        <p:xfrm>
          <a:off x="6267450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èle de conception Point de référen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Thème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0</TotalTime>
  <Words>96</Words>
  <PresentationFormat>Grand écran</PresentationFormat>
  <Paragraphs>40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Palatino Linotype</vt:lpstr>
      <vt:lpstr>Wingdings 2</vt:lpstr>
      <vt:lpstr>Modèle de conception Point de référence</vt:lpstr>
      <vt:lpstr>Disposition du titre</vt:lpstr>
      <vt:lpstr>Disposition de titre et de contenu avec liste</vt:lpstr>
      <vt:lpstr>Disposition de deux contenus avec tableau</vt:lpstr>
      <vt:lpstr>Disposition de deux contenus avec graphique SmartArt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2020-04-02T06:02:00Z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