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906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2F38705-75ED-4E19-BC10-E90BA0CED568}" type="datetime1">
              <a:rPr lang="fr-FR" smtClean="0"/>
              <a:pPr algn="r" rtl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FCCB7C4-DD48-4884-BCFB-9A2BFC5C36B4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REMARQUE : Pour remplacer cette image, sélectionnez-la et supprimez-la. Utilisez ensuite l’icône Insérer une image pour la remplacer par votre propre image.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0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9838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1910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0765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30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rtlCol="0" anchor="b">
            <a:normAutofit/>
          </a:bodyPr>
          <a:lstStyle>
            <a:lvl1pPr algn="l" rtl="0">
              <a:defRPr sz="6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 rtlCol="0"/>
          <a:lstStyle>
            <a:lvl1pPr marL="0" indent="0" algn="l" rtl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F1AAF3-4BDA-4EA1-B05A-0C3D028E0E2F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48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 rtlCol="0"/>
          <a:lstStyle>
            <a:lvl1pPr marL="0" indent="0" algn="l" rtl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68D35-1D60-421A-9A85-6576212B05A1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Forme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17899D-2CA6-45B3-BC10-6CEAEFC20EAC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" name="Forme libre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Forme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rtlCol="0" anchor="ctr"/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rtlCol="0" anchor="ctr"/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E0FCC5-2AF9-4F55-85A4-017664D0F49A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944D1B-4AF4-4611-BFC8-FC79F2AF56A4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A75360-181D-4CA3-8CB2-C9AA2BC2191F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spac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46791A-FA69-4566-9EE9-DDD800FD500C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Forme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62A7EF-DF82-4C04-8339-1A2C9E2AF76E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12001F-889F-405B-8C2E-AF79076177E2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 rtlCol="0"/>
          <a:lstStyle>
            <a:lvl1pPr algn="l" rtl="0">
              <a:defRPr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201D3-8C16-4DAB-BAE1-07FF842D1657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avec légende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oupe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orme libre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grpSp>
            <p:nvGrpSpPr>
              <p:cNvPr id="12" name="Groupe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orme libre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14" name="Forme libre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15" name="Forme libre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16" name="Forme libre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17" name="Forme libre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18" name="Forme libre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19" name="Forme libre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20" name="Forme libre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21" name="Forme libre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22" name="Forme libre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23" name="Forme libre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24" name="Forme libre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25" name="Forme libre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26" name="Forme libre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27" name="Forme libre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28" name="Forme libre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29" name="Forme libre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0" name="Forme libre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1" name="Forme libre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2" name="Forme libre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33" name="Forme libre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4" name="Forme libre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5" name="Forme libre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36" name="Forme libre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7" name="Forme libre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8" name="Forme libre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9" name="Forme libre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0" name="Forme libre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41" name="Forme libre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2" name="Forme libre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3" name="Forme libre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44" name="Forme libre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5" name="Forme libre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6" name="Forme libre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7" name="Forme libre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48" name="Forme libre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9" name="Forme libre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50" name="Forme libre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1" name="Forme libre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2" name="Forme libre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3" name="Forme libre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54" name="Forme libre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5" name="Forme libre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6" name="Forme libre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7" name="Forme libre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8" name="Forme libre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59" name="Forme libre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0" name="Forme libre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1" name="Forme libre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2" name="Forme libre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  <p:sp>
              <p:nvSpPr>
                <p:cNvPr id="63" name="Forme libre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</p:grpSp>
        </p:grpSp>
        <p:sp>
          <p:nvSpPr>
            <p:cNvPr id="10" name="Forme libre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rtlCol="0" anchor="b">
            <a:normAutofit/>
          </a:bodyPr>
          <a:lstStyle>
            <a:lvl1pPr algn="l"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8" name="Espace réservé d’image 67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ande image avec légende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orme libre 63"/>
          <p:cNvSpPr>
            <a:spLocks/>
          </p:cNvSpPr>
          <p:nvPr/>
        </p:nvSpPr>
        <p:spPr bwMode="auto">
          <a:xfrm>
            <a:off x="1185732" y="336529"/>
            <a:ext cx="9817165" cy="4933971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5" name="Forme libre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6" name="Forme libre 65"/>
          <p:cNvSpPr>
            <a:spLocks/>
          </p:cNvSpPr>
          <p:nvPr/>
        </p:nvSpPr>
        <p:spPr bwMode="auto">
          <a:xfrm>
            <a:off x="1255712" y="391886"/>
            <a:ext cx="9675672" cy="48024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7" name="Espace réservé d’image 2"/>
          <p:cNvSpPr>
            <a:spLocks noGrp="1"/>
          </p:cNvSpPr>
          <p:nvPr>
            <p:ph type="pic" idx="1"/>
          </p:nvPr>
        </p:nvSpPr>
        <p:spPr>
          <a:xfrm>
            <a:off x="1315615" y="447869"/>
            <a:ext cx="9517225" cy="4638481"/>
          </a:xfrm>
          <a:custGeom>
            <a:avLst/>
            <a:gdLst/>
            <a:ahLst/>
            <a:cxnLst/>
            <a:rect l="l" t="t" r="r" b="b"/>
            <a:pathLst>
              <a:path w="951722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17225" y="3845897"/>
                </a:lnTo>
                <a:cubicBezTo>
                  <a:pt x="9449723" y="3889986"/>
                  <a:pt x="9385532" y="3939747"/>
                  <a:pt x="9323528" y="3999732"/>
                </a:cubicBezTo>
                <a:lnTo>
                  <a:pt x="9257247" y="3818831"/>
                </a:lnTo>
                <a:cubicBezTo>
                  <a:pt x="9052131" y="3981677"/>
                  <a:pt x="8945205" y="4121717"/>
                  <a:pt x="8857627" y="4294672"/>
                </a:cubicBezTo>
                <a:cubicBezTo>
                  <a:pt x="8681319" y="4204825"/>
                  <a:pt x="8419981" y="4168498"/>
                  <a:pt x="8212559" y="4152775"/>
                </a:cubicBezTo>
                <a:cubicBezTo>
                  <a:pt x="8260718" y="4342348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334276"/>
                  <a:pt x="1332334" y="4136900"/>
                </a:cubicBezTo>
                <a:cubicBezTo>
                  <a:pt x="1130179" y="4152623"/>
                  <a:pt x="875476" y="4188950"/>
                  <a:pt x="703644" y="4278797"/>
                </a:cubicBezTo>
                <a:cubicBezTo>
                  <a:pt x="618290" y="4105842"/>
                  <a:pt x="514079" y="3965802"/>
                  <a:pt x="314171" y="3802956"/>
                </a:cubicBezTo>
                <a:lnTo>
                  <a:pt x="249572" y="3983857"/>
                </a:lnTo>
                <a:cubicBezTo>
                  <a:pt x="171021" y="3905882"/>
                  <a:pt x="88868" y="3845185"/>
                  <a:pt x="0" y="3792938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69" name="Forme libre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70" name="Forme libre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71" name="Groupe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orme libre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74" name="Forme libre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77" name="Groupe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orme libre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9" name="Forme libre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80" name="Forme libre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1" name="Forme libre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2" name="Forme libre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65413" y="5410200"/>
            <a:ext cx="6858000" cy="9144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795A5E-1C55-4CEA-B722-4B59963558C6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9CC098-3F90-45DC-8022-DB037E78BC2F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1169502" y="488128"/>
            <a:ext cx="9841398" cy="578307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" name="Forme libre 9"/>
          <p:cNvSpPr>
            <a:spLocks/>
          </p:cNvSpPr>
          <p:nvPr/>
        </p:nvSpPr>
        <p:spPr bwMode="auto">
          <a:xfrm>
            <a:off x="1359236" y="681199"/>
            <a:ext cx="9462092" cy="5379058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>
            <a:off x="1463084" y="770297"/>
            <a:ext cx="9267384" cy="5188862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Espace réservé d’image 56"/>
          <p:cNvSpPr>
            <a:spLocks noGrp="1"/>
          </p:cNvSpPr>
          <p:nvPr>
            <p:ph type="pic" sz="quarter" idx="15"/>
          </p:nvPr>
        </p:nvSpPr>
        <p:spPr>
          <a:xfrm>
            <a:off x="1584584" y="848633"/>
            <a:ext cx="9048132" cy="5017062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 rtlCol="0"/>
          <a:lstStyle>
            <a:lvl1pPr marL="0" indent="0" algn="ctr" rtl="0">
              <a:buNone/>
              <a:defRPr/>
            </a:lvl1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imag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46E2B-66B0-4F07-B713-412BA57CCE45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12" name="Espace réservé d’image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/>
          <a:lstStyle>
            <a:lvl1pPr marL="0" indent="0" algn="ctr" rtl="0">
              <a:buNone/>
              <a:defRPr/>
            </a:lvl1pPr>
          </a:lstStyle>
          <a:p>
            <a:pPr rtl="0"/>
            <a:endParaRPr lang="fr-FR" dirty="0"/>
          </a:p>
        </p:txBody>
      </p:sp>
      <p:sp>
        <p:nvSpPr>
          <p:cNvPr id="13" name="Forme libre 5"/>
          <p:cNvSpPr>
            <a:spLocks/>
          </p:cNvSpPr>
          <p:nvPr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" name="Forme libre 5"/>
          <p:cNvSpPr>
            <a:spLocks/>
          </p:cNvSpPr>
          <p:nvPr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Forme libre 5"/>
          <p:cNvSpPr>
            <a:spLocks/>
          </p:cNvSpPr>
          <p:nvPr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16" name="Espace réservé d’image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 rtlCol="0"/>
          <a:lstStyle>
            <a:lvl1pPr marL="0" indent="0" algn="ctr" rtl="0">
              <a:buNone/>
              <a:defRPr/>
            </a:lvl1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ois imag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0D1AC2-6AE7-41F0-BC58-2BD92A7F6DDD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7" name="Forme libre 5"/>
          <p:cNvSpPr>
            <a:spLocks/>
          </p:cNvSpPr>
          <p:nvPr/>
        </p:nvSpPr>
        <p:spPr bwMode="auto">
          <a:xfrm rot="5142891" flipH="1" flipV="1">
            <a:off x="247644" y="1721806"/>
            <a:ext cx="4929972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" name="Forme libre 5"/>
          <p:cNvSpPr>
            <a:spLocks/>
          </p:cNvSpPr>
          <p:nvPr/>
        </p:nvSpPr>
        <p:spPr bwMode="auto">
          <a:xfrm rot="5239426" flipH="1" flipV="1">
            <a:off x="357111" y="1796769"/>
            <a:ext cx="472838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" name="Forme libre 5"/>
          <p:cNvSpPr>
            <a:spLocks/>
          </p:cNvSpPr>
          <p:nvPr/>
        </p:nvSpPr>
        <p:spPr bwMode="auto">
          <a:xfrm rot="16039426" flipV="1">
            <a:off x="479976" y="1881660"/>
            <a:ext cx="4513028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20" name="Forme libre 5"/>
          <p:cNvSpPr>
            <a:spLocks/>
          </p:cNvSpPr>
          <p:nvPr/>
        </p:nvSpPr>
        <p:spPr bwMode="auto">
          <a:xfrm rot="5245851" flipH="1">
            <a:off x="6988110" y="1660590"/>
            <a:ext cx="4876799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" name="Forme libre 5"/>
          <p:cNvSpPr>
            <a:spLocks/>
          </p:cNvSpPr>
          <p:nvPr/>
        </p:nvSpPr>
        <p:spPr bwMode="auto">
          <a:xfrm rot="5400000" flipH="1">
            <a:off x="7081289" y="1726284"/>
            <a:ext cx="4725692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2" name="Forme libre 5"/>
          <p:cNvSpPr>
            <a:spLocks/>
          </p:cNvSpPr>
          <p:nvPr/>
        </p:nvSpPr>
        <p:spPr bwMode="auto">
          <a:xfrm rot="16200000">
            <a:off x="7174180" y="1791642"/>
            <a:ext cx="4510462" cy="30912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23" name="Forme libre 5"/>
          <p:cNvSpPr>
            <a:spLocks/>
          </p:cNvSpPr>
          <p:nvPr/>
        </p:nvSpPr>
        <p:spPr bwMode="auto">
          <a:xfrm rot="5400000" flipH="1" flipV="1">
            <a:off x="3411348" y="1401382"/>
            <a:ext cx="5366130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" name="Forme libre 5"/>
          <p:cNvSpPr>
            <a:spLocks/>
          </p:cNvSpPr>
          <p:nvPr/>
        </p:nvSpPr>
        <p:spPr bwMode="auto">
          <a:xfrm rot="5400000" flipH="1" flipV="1">
            <a:off x="3498864" y="1461258"/>
            <a:ext cx="5191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5" name="Forme libre 5"/>
          <p:cNvSpPr>
            <a:spLocks/>
          </p:cNvSpPr>
          <p:nvPr/>
        </p:nvSpPr>
        <p:spPr bwMode="auto">
          <a:xfrm rot="5400000" flipH="1" flipV="1">
            <a:off x="3599500" y="1547247"/>
            <a:ext cx="4949756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26" name="Espace réservé d’image 23"/>
          <p:cNvSpPr>
            <a:spLocks noGrp="1"/>
          </p:cNvSpPr>
          <p:nvPr>
            <p:ph type="pic" sz="quarter" idx="13"/>
          </p:nvPr>
        </p:nvSpPr>
        <p:spPr>
          <a:xfrm>
            <a:off x="1295401" y="1267339"/>
            <a:ext cx="2899856" cy="4319920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 rtlCol="0">
            <a:normAutofit/>
          </a:bodyPr>
          <a:lstStyle>
            <a:lvl1pPr marL="0" indent="0" algn="ctr" rtl="0">
              <a:buNone/>
              <a:defRPr sz="1800"/>
            </a:lvl1pPr>
          </a:lstStyle>
          <a:p>
            <a:pPr rtl="0"/>
            <a:endParaRPr lang="fr-FR" dirty="0"/>
          </a:p>
        </p:txBody>
      </p:sp>
      <p:sp>
        <p:nvSpPr>
          <p:cNvPr id="27" name="Espace réservé d’image 23"/>
          <p:cNvSpPr>
            <a:spLocks noGrp="1"/>
          </p:cNvSpPr>
          <p:nvPr>
            <p:ph type="pic" sz="quarter" idx="14"/>
          </p:nvPr>
        </p:nvSpPr>
        <p:spPr>
          <a:xfrm>
            <a:off x="4512088" y="872538"/>
            <a:ext cx="3147670" cy="468980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 rtlCol="0">
            <a:normAutofit/>
          </a:bodyPr>
          <a:lstStyle>
            <a:lvl1pPr marL="0" indent="0" algn="ctr" rtl="0">
              <a:buNone/>
              <a:defRPr sz="1800"/>
            </a:lvl1pPr>
          </a:lstStyle>
          <a:p>
            <a:pPr rtl="0"/>
            <a:endParaRPr lang="fr-FR" dirty="0"/>
          </a:p>
        </p:txBody>
      </p:sp>
      <p:sp>
        <p:nvSpPr>
          <p:cNvPr id="28" name="Espace réservé d’image 23"/>
          <p:cNvSpPr>
            <a:spLocks noGrp="1"/>
          </p:cNvSpPr>
          <p:nvPr>
            <p:ph type="pic" sz="quarter" idx="15"/>
          </p:nvPr>
        </p:nvSpPr>
        <p:spPr>
          <a:xfrm>
            <a:off x="7989807" y="1177218"/>
            <a:ext cx="2890736" cy="4319929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 rtlCol="0">
            <a:normAutofit/>
          </a:bodyPr>
          <a:lstStyle>
            <a:lvl1pPr marL="0" indent="0" algn="ctr" rtl="0">
              <a:buNone/>
              <a:defRPr sz="1800"/>
            </a:lvl1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ois images avec légend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rme libre 23"/>
          <p:cNvSpPr>
            <a:spLocks/>
          </p:cNvSpPr>
          <p:nvPr/>
        </p:nvSpPr>
        <p:spPr bwMode="auto">
          <a:xfrm rot="10800000">
            <a:off x="822959" y="1630677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5" name="Forme libre 9"/>
          <p:cNvSpPr>
            <a:spLocks/>
          </p:cNvSpPr>
          <p:nvPr/>
        </p:nvSpPr>
        <p:spPr bwMode="auto">
          <a:xfrm rot="10800000">
            <a:off x="970662" y="1739065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6" name="Forme libre 9"/>
          <p:cNvSpPr>
            <a:spLocks/>
          </p:cNvSpPr>
          <p:nvPr/>
        </p:nvSpPr>
        <p:spPr bwMode="auto">
          <a:xfrm rot="10800000">
            <a:off x="1022003" y="1800807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 rot="5106336">
            <a:off x="4893039" y="1012328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8" name="Forme libre 9"/>
          <p:cNvSpPr>
            <a:spLocks/>
          </p:cNvSpPr>
          <p:nvPr/>
        </p:nvSpPr>
        <p:spPr bwMode="auto">
          <a:xfrm rot="5106336">
            <a:off x="5015934" y="1096160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9" name="Forme libre 9"/>
          <p:cNvSpPr>
            <a:spLocks/>
          </p:cNvSpPr>
          <p:nvPr/>
        </p:nvSpPr>
        <p:spPr bwMode="auto">
          <a:xfrm rot="5106336">
            <a:off x="5073495" y="1163712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0" name="Forme libre 29"/>
          <p:cNvSpPr>
            <a:spLocks/>
          </p:cNvSpPr>
          <p:nvPr/>
        </p:nvSpPr>
        <p:spPr bwMode="auto">
          <a:xfrm rot="5837788">
            <a:off x="7669629" y="2059872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1" name="Forme libre 9"/>
          <p:cNvSpPr>
            <a:spLocks/>
          </p:cNvSpPr>
          <p:nvPr/>
        </p:nvSpPr>
        <p:spPr bwMode="auto">
          <a:xfrm rot="5837788">
            <a:off x="7774010" y="2167696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2" name="Forme libre 9"/>
          <p:cNvSpPr>
            <a:spLocks/>
          </p:cNvSpPr>
          <p:nvPr/>
        </p:nvSpPr>
        <p:spPr bwMode="auto">
          <a:xfrm rot="5837788">
            <a:off x="7816672" y="2218287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3" name="Forme libre 32"/>
          <p:cNvSpPr>
            <a:spLocks/>
          </p:cNvSpPr>
          <p:nvPr/>
        </p:nvSpPr>
        <p:spPr bwMode="auto">
          <a:xfrm flipH="1">
            <a:off x="6019800" y="3959649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4" name="Forme libre 33"/>
          <p:cNvSpPr>
            <a:spLocks/>
          </p:cNvSpPr>
          <p:nvPr/>
        </p:nvSpPr>
        <p:spPr bwMode="auto">
          <a:xfrm flipH="1">
            <a:off x="6071617" y="4009786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5" name="Forme libre 34"/>
          <p:cNvSpPr>
            <a:spLocks/>
          </p:cNvSpPr>
          <p:nvPr/>
        </p:nvSpPr>
        <p:spPr bwMode="auto">
          <a:xfrm flipH="1">
            <a:off x="6118185" y="4059989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6" name="Espace réservé d’image 37"/>
          <p:cNvSpPr>
            <a:spLocks noGrp="1"/>
          </p:cNvSpPr>
          <p:nvPr>
            <p:ph type="pic" sz="quarter" idx="13"/>
          </p:nvPr>
        </p:nvSpPr>
        <p:spPr>
          <a:xfrm>
            <a:off x="1103403" y="1875186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600"/>
            </a:lvl1pPr>
          </a:lstStyle>
          <a:p>
            <a:pPr rtl="0"/>
            <a:endParaRPr lang="fr-FR" dirty="0"/>
          </a:p>
        </p:txBody>
      </p:sp>
      <p:sp>
        <p:nvSpPr>
          <p:cNvPr id="37" name="Espace réservé d’image 37"/>
          <p:cNvSpPr>
            <a:spLocks noGrp="1"/>
          </p:cNvSpPr>
          <p:nvPr>
            <p:ph type="pic" sz="quarter" idx="14"/>
          </p:nvPr>
        </p:nvSpPr>
        <p:spPr>
          <a:xfrm>
            <a:off x="5613953" y="592466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600"/>
            </a:lvl1pPr>
          </a:lstStyle>
          <a:p>
            <a:pPr rtl="0"/>
            <a:endParaRPr lang="fr-FR" dirty="0"/>
          </a:p>
        </p:txBody>
      </p:sp>
      <p:sp>
        <p:nvSpPr>
          <p:cNvPr id="38" name="Espace réservé d’image 37"/>
          <p:cNvSpPr>
            <a:spLocks noGrp="1"/>
          </p:cNvSpPr>
          <p:nvPr>
            <p:ph type="pic" sz="quarter" idx="15"/>
          </p:nvPr>
        </p:nvSpPr>
        <p:spPr>
          <a:xfrm>
            <a:off x="8444150" y="1622343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600"/>
            </a:lvl1pPr>
          </a:lstStyle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82794" y="4226768"/>
            <a:ext cx="2590801" cy="1793032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16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F2F5E3-97C9-49E2-87FE-A2F97E728416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tre imag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rme libre 5"/>
          <p:cNvSpPr>
            <a:spLocks/>
          </p:cNvSpPr>
          <p:nvPr/>
        </p:nvSpPr>
        <p:spPr bwMode="auto">
          <a:xfrm rot="21432709">
            <a:off x="6324263" y="3487057"/>
            <a:ext cx="4288074" cy="297496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086DF5-4E81-46BF-A083-207E6A47DC50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29" name="Forme libre 5"/>
          <p:cNvSpPr>
            <a:spLocks/>
          </p:cNvSpPr>
          <p:nvPr/>
        </p:nvSpPr>
        <p:spPr bwMode="auto">
          <a:xfrm flipV="1">
            <a:off x="6288832" y="223934"/>
            <a:ext cx="4298931" cy="301440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0" name="Forme libre 5"/>
          <p:cNvSpPr>
            <a:spLocks/>
          </p:cNvSpPr>
          <p:nvPr/>
        </p:nvSpPr>
        <p:spPr bwMode="auto">
          <a:xfrm rot="160574" flipV="1">
            <a:off x="6341325" y="304472"/>
            <a:ext cx="4188922" cy="287391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1" name="Forme libre 5"/>
          <p:cNvSpPr>
            <a:spLocks/>
          </p:cNvSpPr>
          <p:nvPr/>
        </p:nvSpPr>
        <p:spPr bwMode="auto">
          <a:xfrm rot="10960574" flipH="1" flipV="1">
            <a:off x="6428390" y="357897"/>
            <a:ext cx="3998139" cy="27401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32" name="Forme libre 5"/>
          <p:cNvSpPr>
            <a:spLocks/>
          </p:cNvSpPr>
          <p:nvPr/>
        </p:nvSpPr>
        <p:spPr bwMode="auto">
          <a:xfrm flipH="1">
            <a:off x="1656574" y="3430171"/>
            <a:ext cx="4203052" cy="291464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3" name="Forme libre 5"/>
          <p:cNvSpPr>
            <a:spLocks/>
          </p:cNvSpPr>
          <p:nvPr/>
        </p:nvSpPr>
        <p:spPr bwMode="auto">
          <a:xfrm flipH="1">
            <a:off x="1711524" y="3498638"/>
            <a:ext cx="4054926" cy="278198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4" name="Forme libre 5"/>
          <p:cNvSpPr>
            <a:spLocks/>
          </p:cNvSpPr>
          <p:nvPr/>
        </p:nvSpPr>
        <p:spPr bwMode="auto">
          <a:xfrm rot="10800000">
            <a:off x="1795205" y="3576013"/>
            <a:ext cx="3870246" cy="265250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35" name="Forme libre 5"/>
          <p:cNvSpPr>
            <a:spLocks/>
          </p:cNvSpPr>
          <p:nvPr/>
        </p:nvSpPr>
        <p:spPr bwMode="auto">
          <a:xfrm rot="200049" flipH="1" flipV="1">
            <a:off x="1604864" y="247650"/>
            <a:ext cx="4254759" cy="299775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6" name="Forme libre 5"/>
          <p:cNvSpPr>
            <a:spLocks/>
          </p:cNvSpPr>
          <p:nvPr/>
        </p:nvSpPr>
        <p:spPr bwMode="auto">
          <a:xfrm flipH="1" flipV="1">
            <a:off x="1684947" y="325852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7" name="Forme libre 5"/>
          <p:cNvSpPr>
            <a:spLocks/>
          </p:cNvSpPr>
          <p:nvPr/>
        </p:nvSpPr>
        <p:spPr bwMode="auto">
          <a:xfrm flipH="1" flipV="1">
            <a:off x="1735448" y="393162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38" name="Forme libre 5"/>
          <p:cNvSpPr>
            <a:spLocks/>
          </p:cNvSpPr>
          <p:nvPr/>
        </p:nvSpPr>
        <p:spPr bwMode="auto">
          <a:xfrm>
            <a:off x="6419893" y="3558258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9" name="Forme libre 5"/>
          <p:cNvSpPr>
            <a:spLocks/>
          </p:cNvSpPr>
          <p:nvPr/>
        </p:nvSpPr>
        <p:spPr bwMode="auto">
          <a:xfrm>
            <a:off x="6487007" y="3625374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40" name="Espace réservé d’image 16"/>
          <p:cNvSpPr>
            <a:spLocks noGrp="1"/>
          </p:cNvSpPr>
          <p:nvPr>
            <p:ph type="pic" sz="quarter" idx="13"/>
          </p:nvPr>
        </p:nvSpPr>
        <p:spPr>
          <a:xfrm>
            <a:off x="1819059" y="478023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600"/>
            </a:lvl1pPr>
          </a:lstStyle>
          <a:p>
            <a:pPr rtl="0"/>
            <a:endParaRPr lang="fr-FR" dirty="0"/>
          </a:p>
        </p:txBody>
      </p:sp>
      <p:sp>
        <p:nvSpPr>
          <p:cNvPr id="41" name="Espace réservé d’image 16"/>
          <p:cNvSpPr>
            <a:spLocks noGrp="1"/>
          </p:cNvSpPr>
          <p:nvPr>
            <p:ph type="pic" sz="quarter" idx="14"/>
          </p:nvPr>
        </p:nvSpPr>
        <p:spPr>
          <a:xfrm>
            <a:off x="6514707" y="435634"/>
            <a:ext cx="3827062" cy="2569014"/>
          </a:xfrm>
          <a:custGeom>
            <a:avLst/>
            <a:gdLst/>
            <a:ahLst/>
            <a:cxnLst/>
            <a:rect l="l" t="t" r="r" b="b"/>
            <a:pathLst>
              <a:path w="3827062" h="2569014">
                <a:moveTo>
                  <a:pt x="1762274" y="132"/>
                </a:moveTo>
                <a:cubicBezTo>
                  <a:pt x="1838364" y="-694"/>
                  <a:pt x="1912508" y="2364"/>
                  <a:pt x="1983571" y="9550"/>
                </a:cubicBezTo>
                <a:cubicBezTo>
                  <a:pt x="2552076" y="67036"/>
                  <a:pt x="3321232" y="386900"/>
                  <a:pt x="3678682" y="849755"/>
                </a:cubicBezTo>
                <a:cubicBezTo>
                  <a:pt x="3981188" y="1294476"/>
                  <a:pt x="3772325" y="1807812"/>
                  <a:pt x="3487506" y="2094415"/>
                </a:cubicBezTo>
                <a:cubicBezTo>
                  <a:pt x="3202688" y="2381017"/>
                  <a:pt x="2500397" y="2572688"/>
                  <a:pt x="1970394" y="2568961"/>
                </a:cubicBezTo>
                <a:cubicBezTo>
                  <a:pt x="1440392" y="2565234"/>
                  <a:pt x="692858" y="2421551"/>
                  <a:pt x="307760" y="2072722"/>
                </a:cubicBezTo>
                <a:cubicBezTo>
                  <a:pt x="-77337" y="1723893"/>
                  <a:pt x="-112834" y="850987"/>
                  <a:pt x="268256" y="504867"/>
                </a:cubicBezTo>
                <a:cubicBezTo>
                  <a:pt x="601709" y="202012"/>
                  <a:pt x="1229647" y="5913"/>
                  <a:pt x="1762274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600"/>
            </a:lvl1pPr>
          </a:lstStyle>
          <a:p>
            <a:pPr rtl="0"/>
            <a:endParaRPr lang="fr-FR" dirty="0"/>
          </a:p>
        </p:txBody>
      </p:sp>
      <p:sp>
        <p:nvSpPr>
          <p:cNvPr id="42" name="Espace réservé d’image 16"/>
          <p:cNvSpPr>
            <a:spLocks noGrp="1"/>
          </p:cNvSpPr>
          <p:nvPr>
            <p:ph type="pic" sz="quarter" idx="15"/>
          </p:nvPr>
        </p:nvSpPr>
        <p:spPr>
          <a:xfrm>
            <a:off x="1876864" y="3668002"/>
            <a:ext cx="3706757" cy="2480426"/>
          </a:xfrm>
          <a:custGeom>
            <a:avLst/>
            <a:gdLst/>
            <a:ahLst/>
            <a:cxnLst/>
            <a:rect l="l" t="t" r="r" b="b"/>
            <a:pathLst>
              <a:path w="3706757" h="2480426">
                <a:moveTo>
                  <a:pt x="1941340" y="856"/>
                </a:moveTo>
                <a:cubicBezTo>
                  <a:pt x="2429685" y="11721"/>
                  <a:pt x="3030529" y="127214"/>
                  <a:pt x="3370150" y="407123"/>
                </a:cubicBezTo>
                <a:cubicBezTo>
                  <a:pt x="3758289" y="727020"/>
                  <a:pt x="3832067" y="1569477"/>
                  <a:pt x="3479214" y="1921384"/>
                </a:cubicBezTo>
                <a:cubicBezTo>
                  <a:pt x="3126361" y="2273292"/>
                  <a:pt x="2395284" y="2507755"/>
                  <a:pt x="1842967" y="2477864"/>
                </a:cubicBezTo>
                <a:cubicBezTo>
                  <a:pt x="1290649" y="2447973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600"/>
            </a:lvl1pPr>
          </a:lstStyle>
          <a:p>
            <a:pPr rtl="0"/>
            <a:endParaRPr lang="fr-FR" dirty="0"/>
          </a:p>
        </p:txBody>
      </p:sp>
      <p:sp>
        <p:nvSpPr>
          <p:cNvPr id="43" name="Espace réservé d’image 16"/>
          <p:cNvSpPr>
            <a:spLocks noGrp="1"/>
          </p:cNvSpPr>
          <p:nvPr>
            <p:ph type="pic" sz="quarter" idx="16"/>
          </p:nvPr>
        </p:nvSpPr>
        <p:spPr>
          <a:xfrm>
            <a:off x="6607386" y="3696666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600"/>
            </a:lvl1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ois images rectangulaires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F84F33-B73D-44AF-A039-BEFA4BE0B6DF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 flipH="1">
            <a:off x="8747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 flipH="1">
            <a:off x="940025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 flipH="1">
            <a:off x="1005341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39" name="Forme libre 38"/>
          <p:cNvSpPr>
            <a:spLocks/>
          </p:cNvSpPr>
          <p:nvPr/>
        </p:nvSpPr>
        <p:spPr bwMode="auto">
          <a:xfrm>
            <a:off x="62468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0" name="Forme libre 39"/>
          <p:cNvSpPr>
            <a:spLocks/>
          </p:cNvSpPr>
          <p:nvPr/>
        </p:nvSpPr>
        <p:spPr bwMode="auto">
          <a:xfrm>
            <a:off x="6312126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1" name="Forme libre 40"/>
          <p:cNvSpPr>
            <a:spLocks/>
          </p:cNvSpPr>
          <p:nvPr/>
        </p:nvSpPr>
        <p:spPr bwMode="auto">
          <a:xfrm>
            <a:off x="6377440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42" name="Forme libre 41"/>
          <p:cNvSpPr>
            <a:spLocks/>
          </p:cNvSpPr>
          <p:nvPr/>
        </p:nvSpPr>
        <p:spPr bwMode="auto">
          <a:xfrm flipH="1" flipV="1">
            <a:off x="8747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3" name="Forme libre 42"/>
          <p:cNvSpPr>
            <a:spLocks/>
          </p:cNvSpPr>
          <p:nvPr/>
        </p:nvSpPr>
        <p:spPr bwMode="auto">
          <a:xfrm flipH="1" flipV="1">
            <a:off x="940025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4" name="Forme libre 43"/>
          <p:cNvSpPr>
            <a:spLocks/>
          </p:cNvSpPr>
          <p:nvPr/>
        </p:nvSpPr>
        <p:spPr bwMode="auto">
          <a:xfrm flipH="1" flipV="1">
            <a:off x="1005341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45" name="Forme libre 44"/>
          <p:cNvSpPr>
            <a:spLocks/>
          </p:cNvSpPr>
          <p:nvPr/>
        </p:nvSpPr>
        <p:spPr bwMode="auto">
          <a:xfrm flipV="1">
            <a:off x="62468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6" name="Forme libre 45"/>
          <p:cNvSpPr>
            <a:spLocks/>
          </p:cNvSpPr>
          <p:nvPr/>
        </p:nvSpPr>
        <p:spPr bwMode="auto">
          <a:xfrm flipV="1">
            <a:off x="6312126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7" name="Forme libre 46"/>
          <p:cNvSpPr>
            <a:spLocks/>
          </p:cNvSpPr>
          <p:nvPr/>
        </p:nvSpPr>
        <p:spPr bwMode="auto">
          <a:xfrm flipV="1">
            <a:off x="6377440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dirty="0"/>
          </a:p>
        </p:txBody>
      </p:sp>
      <p:sp>
        <p:nvSpPr>
          <p:cNvPr id="48" name="Espace réservé d’image 13"/>
          <p:cNvSpPr>
            <a:spLocks noGrp="1"/>
          </p:cNvSpPr>
          <p:nvPr>
            <p:ph type="pic" sz="quarter" idx="13"/>
          </p:nvPr>
        </p:nvSpPr>
        <p:spPr>
          <a:xfrm>
            <a:off x="1066798" y="444864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/>
          <a:lstStyle>
            <a:lvl1pPr marL="0" indent="0" algn="ctr" rtl="0">
              <a:buNone/>
              <a:defRPr/>
            </a:lvl1pPr>
          </a:lstStyle>
          <a:p>
            <a:pPr rtl="0"/>
            <a:endParaRPr lang="fr-FR" dirty="0"/>
          </a:p>
        </p:txBody>
      </p:sp>
      <p:sp>
        <p:nvSpPr>
          <p:cNvPr id="49" name="Espace réservé d’image 13"/>
          <p:cNvSpPr>
            <a:spLocks noGrp="1"/>
          </p:cNvSpPr>
          <p:nvPr>
            <p:ph type="pic" sz="quarter" idx="15"/>
          </p:nvPr>
        </p:nvSpPr>
        <p:spPr>
          <a:xfrm>
            <a:off x="1066798" y="3681730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/>
          <a:lstStyle>
            <a:lvl1pPr marL="0" indent="0" algn="ctr" rtl="0">
              <a:buNone/>
              <a:defRPr/>
            </a:lvl1pPr>
          </a:lstStyle>
          <a:p>
            <a:pPr rtl="0"/>
            <a:endParaRPr lang="fr-FR" dirty="0"/>
          </a:p>
        </p:txBody>
      </p:sp>
      <p:sp>
        <p:nvSpPr>
          <p:cNvPr id="50" name="Espace réservé d’image 13"/>
          <p:cNvSpPr>
            <a:spLocks noGrp="1"/>
          </p:cNvSpPr>
          <p:nvPr>
            <p:ph type="pic" sz="quarter" idx="16"/>
          </p:nvPr>
        </p:nvSpPr>
        <p:spPr>
          <a:xfrm>
            <a:off x="6425339" y="3681730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/>
          <a:lstStyle>
            <a:lvl1pPr marL="0" indent="0" algn="ctr" rtl="0">
              <a:buNone/>
              <a:defRPr/>
            </a:lvl1pPr>
          </a:lstStyle>
          <a:p>
            <a:pPr rtl="0"/>
            <a:endParaRPr lang="fr-FR" dirty="0"/>
          </a:p>
        </p:txBody>
      </p:sp>
      <p:sp>
        <p:nvSpPr>
          <p:cNvPr id="51" name="Rectangle 54"/>
          <p:cNvSpPr/>
          <p:nvPr/>
        </p:nvSpPr>
        <p:spPr>
          <a:xfrm>
            <a:off x="6425339" y="444864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7811" y="771306"/>
            <a:ext cx="4267201" cy="2039516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20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e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orme libre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" name="Forme libre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" name="Forme libre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" name="Forme libre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15" name="Forme libre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17" name="Forme libre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20" name="Forme libre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" name="Forme libre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" name="Forme libre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5" name="Forme libre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0" name="Forme libre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1" name="Forme libre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" name="Forme libre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" name="Forme libre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9" name="Forme libre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50" name="Forme libre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1" name="Forme libre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2" name="Forme libre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3" name="Forme libre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9" name="Forme libre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0" name="Forme libre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61" name="Forme libre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2" name="Forme libre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67" name="Forme libre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70" name="Forme libre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1" name="Forme libre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2" name="Forme libre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4" name="Forme libre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7" name="Forme libre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8" name="Forme libre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fr-FR" dirty="0"/>
            </a:p>
          </p:txBody>
        </p:sp>
        <p:sp>
          <p:nvSpPr>
            <p:cNvPr id="79" name="Forme libre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0" name="Forme libre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1" name="Forme libre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2" name="Forme libre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3" name="Forme libre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4" name="Forme libre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5" name="Forme libre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6" name="Forme libre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7" name="Forme libre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8" name="Forme libre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9" name="Forme libre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0" name="Forme libre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1" name="Forme libre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2" name="Forme libre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3" name="Forme libre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4" name="Forme libre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5" name="Forme libre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6" name="Forme libre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7" name="Forme libre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8" name="Forme libre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9" name="Forme libre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0" name="Forme libre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1" name="Forme libre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2" name="Forme libre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3" name="Forme libre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4" name="Forme libre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5" name="Forme libre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6" name="Forme libre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7" name="Forme libre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16EF11CF-5099-45A4-A9E7-D92A9AFDEC8B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d’image avec légende</a:t>
            </a:r>
            <a:endParaRPr lang="fr-FR" dirty="0"/>
          </a:p>
        </p:txBody>
      </p:sp>
      <p:pic>
        <p:nvPicPr>
          <p:cNvPr id="5" name="Espace réservé d’image 4" descr="Jeune fille faisant des bulles" title="Exemple d’image d’enfant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Espace réservé d’image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932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0578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Espace réservé d’image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800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Espace réservé d’imag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Espace réservé d’image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03647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3899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Espace réservé d’imag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Espace réservé d’image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3269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’image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3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bumFeuilles_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vesAlbum_16x9.potx" id="{4466A3B0-531F-41DC-A433-792920A2FFB4}" vid="{096F89C3-28FC-4110-9095-1988D95653EF}"/>
    </a:ext>
  </a:extLst>
</a:theme>
</file>

<file path=ppt/theme/theme2.xml><?xml version="1.0" encoding="utf-8"?>
<a:theme xmlns:a="http://schemas.openxmlformats.org/drawingml/2006/main" name="Thème Offic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E8627-5934-4701-A597-59D2E2C844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1E4E6F-7877-4BF9-90EF-DCB2E01C48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B1CBA7-CEAE-487E-943E-39A58E1845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Grand écran</PresentationFormat>
  <Paragraphs>11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Cambria</vt:lpstr>
      <vt:lpstr>AlbumFeuilles_16x9</vt:lpstr>
      <vt:lpstr>Disposition d’image avec légende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2012-09-25T00:04:36Z</dcterms:created>
  <dcterms:modified xsi:type="dcterms:W3CDTF">2014-01-22T06:52:31Z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