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 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 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 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 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 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fr"/>
            <a:t>Titre de l’étape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fr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fr"/>
            <a:t>Description de la tâche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fr"/>
            <a:t>Titre de l’étape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fr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fr"/>
            <a:t>Titre de l’étape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fr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fr"/>
            <a:t>Description de la tâche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fr"/>
            <a:t>Description de la tâche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200" kern="1200"/>
            <a:t>Description de la tâche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200" kern="1200"/>
            <a:t>Description de la tâche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200" kern="1200"/>
            <a:t>Titre de l’étape 1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200" kern="1200"/>
            <a:t>Description de la tâche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200" kern="1200"/>
            <a:t>Description de la tâche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200" kern="1200"/>
            <a:t>Titre de l’étape 2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200" kern="1200"/>
            <a:t>Description de la tâche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" sz="2200" kern="1200"/>
            <a:t>Description de la tâche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200" kern="1200"/>
            <a:t>Titre de l’étape 3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01/05/2017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01/05/2017</a:t>
            </a:r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fr" dirty="0"/>
              <a:t>Cliquez pour modifier le titre principal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Espace réservé d’image 2" title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700"/>
            </a:lvl1pPr>
          </a:lstStyle>
          <a:p>
            <a:pPr rtl="0"/>
            <a:r>
              <a:rPr lang="fr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« Été 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700"/>
            </a:lvl1pPr>
          </a:lstStyle>
          <a:p>
            <a:pPr rtl="0"/>
            <a:r>
              <a:rPr lang="fr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« Automne 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700"/>
            </a:lvl1pPr>
          </a:lstStyle>
          <a:p>
            <a:pPr rtl="0"/>
            <a:r>
              <a:rPr lang="fr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« Hiver 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700"/>
            </a:lvl1pPr>
          </a:lstStyle>
          <a:p>
            <a:pPr rtl="0"/>
            <a:r>
              <a:rPr lang="fr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fr" dirty="0"/>
              <a:t>Modifiez les styles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fr" dirty="0"/>
              <a:t>Modifiez les styles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 dirty="0"/>
              <a:t>Modifiez les styles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BA332C2-959E-4D44-83D6-769964D5C93B}" type="datetime1">
              <a:rPr lang="fr-FR" smtClean="0"/>
              <a:pPr/>
              <a:t>02/05/2018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"/>
              <a:t>Disposition de diapositive de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Disposition Image avec légende</a:t>
            </a:r>
          </a:p>
        </p:txBody>
      </p:sp>
      <p:pic>
        <p:nvPicPr>
          <p:cNvPr id="5" name="Espace réservé d’image 4" title="Femme et jeune fille faisant du jardinage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Espace réservé du texte 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Ajouter un titre de diapositive - 1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Ajouter un titre de diapositive - 2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dirty="0"/>
              <a:t>Disposition d’en-tête de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Disposition d’en-tête de section « Été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Disposition d’en-tête de section « Automne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/>
              <a:t>Disposition d’en-tête de section « Hiver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Disposition de titre et de contenu avec liste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/>
              <a:t>Ajouter votre premier point ici</a:t>
            </a:r>
          </a:p>
          <a:p>
            <a:pPr rtl="0"/>
            <a:r>
              <a:rPr lang="fr"/>
              <a:t>Ajouter votre deuxième point ici</a:t>
            </a:r>
          </a:p>
          <a:p>
            <a:pPr rtl="0"/>
            <a:r>
              <a:rPr lang="fr"/>
              <a:t>Ajouter votre troisième point ici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Disposition de contenu avec légende et graphique</a:t>
            </a:r>
          </a:p>
        </p:txBody>
      </p:sp>
      <p:graphicFrame>
        <p:nvGraphicFramePr>
          <p:cNvPr id="7" name="Espace réservé du contenu 6" title="Histogramme groupé affichant les valeurs de 3 séries pour 4 caté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Disposition de deux contenus avec tableau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"/>
              <a:t>Premier point ici</a:t>
            </a:r>
          </a:p>
          <a:p>
            <a:pPr rtl="0"/>
            <a:r>
              <a:rPr lang="fr"/>
              <a:t>Deuxième point ici</a:t>
            </a:r>
          </a:p>
          <a:p>
            <a:pPr rtl="0"/>
            <a:r>
              <a:rPr lang="fr"/>
              <a:t>Troisième point ici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Groupe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Groupe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Cours 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Cours 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Cours 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Disposition de contenu avec légende avec graphique SmartArt</a:t>
            </a:r>
          </a:p>
        </p:txBody>
      </p:sp>
      <p:graphicFrame>
        <p:nvGraphicFramePr>
          <p:cNvPr id="4" name="Espace réservé du contenu 3" title="Liste d’accentuation verticale présentant 3 groupes superposés, contenant chacun une liste à puc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uatre saisons 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Thèm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153</Words>
  <Application>Microsoft Office PowerPoint</Application>
  <PresentationFormat>Grand écran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Quatre saisons 16 x 9</vt:lpstr>
      <vt:lpstr>Disposition de diapositive de titre</vt:lpstr>
      <vt:lpstr>Disposition d’en-tête de section</vt:lpstr>
      <vt:lpstr>Disposition d’en-tête de section « Été »</vt:lpstr>
      <vt:lpstr>Disposition d’en-tête de section « Automne »</vt:lpstr>
      <vt:lpstr>Disposition d’en-tête de section « Hiver »</vt:lpstr>
      <vt:lpstr>Disposition de titre et de contenu avec liste</vt:lpstr>
      <vt:lpstr>Disposition de contenu avec légende et graphique</vt:lpstr>
      <vt:lpstr>Disposition de deux contenus avec tableau</vt:lpstr>
      <vt:lpstr>Disposition de contenu avec légende avec graphique SmartArt</vt:lpstr>
      <vt:lpstr>Disposition Image avec légende</vt:lpstr>
      <vt:lpstr>Ajouter un titre de diapositive - 1</vt:lpstr>
      <vt:lpstr>Ajouter un titre de diapositive - 2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de diapositive de titre</dc:title>
  <cp:lastModifiedBy>admin</cp:lastModifiedBy>
  <cp:revision>1</cp:revision>
  <dcterms:created xsi:type="dcterms:W3CDTF">2012-12-11T16:40:34Z</dcterms:created>
  <dcterms:modified xsi:type="dcterms:W3CDTF">2018-05-02T12:28:04Z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