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75" r:id="rId6"/>
    <p:sldId id="276" r:id="rId7"/>
    <p:sldId id="277" r:id="rId8"/>
    <p:sldId id="278" r:id="rId9"/>
    <p:sldId id="279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9" autoAdjust="0"/>
    <p:restoredTop sz="95688" autoAdjust="0"/>
  </p:normalViewPr>
  <p:slideViewPr>
    <p:cSldViewPr>
      <p:cViewPr varScale="1">
        <p:scale>
          <a:sx n="121" d="100"/>
          <a:sy n="121" d="100"/>
        </p:scale>
        <p:origin x="102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27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D247CF73-00AD-4D86-B1C0-40C524DC753D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2D15D309-6369-46AD-B791-8C5B000D182A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eux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orme libre 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" name="Espace réservé d’image 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fr-FR" dirty="0" smtClean="0"/>
              <a:t>Cliquez sur l’icône pour ajouter une image</a:t>
            </a:r>
            <a:endParaRPr lang="fr-FR" dirty="0"/>
          </a:p>
        </p:txBody>
      </p:sp>
      <p:sp>
        <p:nvSpPr>
          <p:cNvPr id="18" name="Forme libre 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9" name="Espace réservé d’image 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fr-FR" dirty="0" smtClean="0"/>
              <a:t>Cliquez sur l’icône pour ajouter une image</a:t>
            </a:r>
            <a:endParaRPr lang="fr-FR" dirty="0"/>
          </a:p>
        </p:txBody>
      </p:sp>
      <p:sp>
        <p:nvSpPr>
          <p:cNvPr id="17" name="Espace réservé du texte 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0" name="Espace réservé du texte 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ois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 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orme libre 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" name="Espace réservé d’image 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fr-FR" dirty="0" smtClean="0"/>
              <a:t>Cliquez sur l’icône pour ajouter une image</a:t>
            </a:r>
            <a:endParaRPr lang="fr-FR" dirty="0"/>
          </a:p>
        </p:txBody>
      </p:sp>
      <p:sp>
        <p:nvSpPr>
          <p:cNvPr id="18" name="Forme libre 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9" name="Espace réservé d’image 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fr-FR" dirty="0" smtClean="0"/>
              <a:t>Cliquez sur l’icône pour ajouter une image</a:t>
            </a:r>
            <a:endParaRPr lang="fr-FR" dirty="0"/>
          </a:p>
        </p:txBody>
      </p:sp>
      <p:sp>
        <p:nvSpPr>
          <p:cNvPr id="17" name="Espace réservé du texte 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12" name="Forme libre 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" name="Espace réservé d’image 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fr-FR" dirty="0" smtClean="0"/>
              <a:t>Cliquez sur l’icône pour ajouter une image</a:t>
            </a:r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 algn="l" rtl="0"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nq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Forme libre 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9" name="Espace réservé d’image 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fr-FR" dirty="0" smtClean="0"/>
              <a:t>Cliquez sur l’icône pour ajouter une image</a:t>
            </a:r>
            <a:endParaRPr lang="fr-FR" dirty="0"/>
          </a:p>
        </p:txBody>
      </p:sp>
      <p:sp>
        <p:nvSpPr>
          <p:cNvPr id="10" name="Forme libre 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1" name="Espace réservé d’image 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fr-FR" dirty="0" smtClean="0"/>
              <a:t>Cliquez sur l’icône pour ajouter une image</a:t>
            </a:r>
            <a:endParaRPr lang="fr-FR" dirty="0"/>
          </a:p>
        </p:txBody>
      </p:sp>
      <p:sp>
        <p:nvSpPr>
          <p:cNvPr id="12" name="Forme libre 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3" name="Espace réservé d’image 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fr-FR" dirty="0" smtClean="0"/>
              <a:t>Cliquez sur l’icône pour ajouter une image</a:t>
            </a:r>
            <a:endParaRPr lang="fr-FR" dirty="0"/>
          </a:p>
        </p:txBody>
      </p:sp>
      <p:sp>
        <p:nvSpPr>
          <p:cNvPr id="14" name="Forme libre 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5" name="Espace réservé d’image 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fr-FR" dirty="0" smtClean="0"/>
              <a:t>Cliquez sur l’icône pour ajouter une image</a:t>
            </a:r>
            <a:endParaRPr lang="fr-FR" dirty="0"/>
          </a:p>
        </p:txBody>
      </p:sp>
      <p:sp>
        <p:nvSpPr>
          <p:cNvPr id="20" name="Forme libre 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1" name="Espace réservé d’image 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fr-FR" dirty="0" smtClean="0"/>
              <a:t>Cliquez sur l’icône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A89309-723C-48B1-8B58-D41155801ACE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4533C7-319A-4B2D-8B86-0F2C4E75F3DF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FD9CBA-813B-4BF9-9039-D153AA8B6F68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326F9E-EF76-4EED-BDB6-6FA9672C6B0A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46F64E-A6EF-4E74-BA0C-AD195BC248A1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B7E695-4A96-44FE-A87D-63DE72C02BC0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BE4793-2CBA-4806-96A1-B3846E4F5AED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E1269F-1195-46CF-B980-2FB967681C58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9C36DC-F428-4C76-BD1E-8A1A15DA1502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8" name="Forme libre 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2" name="Espace réservé d’image 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fr-FR" dirty="0" smtClean="0"/>
              <a:t>Cliquez sur l’icône pour ajouter une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 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3FD2487F-6276-4457-BFD1-BD6146F3DEC3}" type="datetime1">
              <a:rPr lang="fr-FR" smtClean="0"/>
              <a:t>27/12/2013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Disposition Titre</a:t>
            </a:r>
            <a:endParaRPr lang="fr-FR" dirty="0"/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’image 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22037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 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’image 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u texte 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313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 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’image 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u texte 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’image 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Titre 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463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 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Espace réservé d’image 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Espace réservé d’image 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Espace réservé d’image 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Espace réservé d’image 5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10410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739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is des enfant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A48A19-A147-4EA0-8120-5A930CEEB1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Grand écran</PresentationFormat>
  <Paragraphs>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Amis des enfants 16x9</vt:lpstr>
      <vt:lpstr>Disposition Titre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2013-07-31T14:55:39Z</dcterms:created>
  <dcterms:modified xsi:type="dcterms:W3CDTF">2013-12-27T08:44:58Z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