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 rtl="0">
      <a:defRPr lang="fr-fr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0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20" y="12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01/05/2017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01/05/2017</a:t>
            </a:r>
            <a:endParaRPr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Modifiez les styles du texte</a:t>
            </a:r>
          </a:p>
          <a:p>
            <a:pPr lvl="1" rtl="0"/>
            <a:r>
              <a:t>Deuxième niveau</a:t>
            </a:r>
          </a:p>
          <a:p>
            <a:pPr lvl="2" rtl="0"/>
            <a:r>
              <a:t>Troisième niveau</a:t>
            </a:r>
          </a:p>
          <a:p>
            <a:pPr lvl="3" rtl="0"/>
            <a:r>
              <a:t>Quatrième niveau</a:t>
            </a:r>
          </a:p>
          <a:p>
            <a:pPr lvl="4" rtl="0"/>
            <a:r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rtlCol="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"/>
              <a:t>Type de certificat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[Ajouter du texte ici, comme « Ceci atteste que »]</a:t>
            </a:r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fr"/>
              <a:t>Nom du bénéficiaire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552147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dirty="0"/>
              <a:t>[</a:t>
            </a:r>
            <a:r>
              <a:rPr dirty="0" err="1"/>
              <a:t>Décrire</a:t>
            </a:r>
            <a:r>
              <a:rPr dirty="0"/>
              <a:t> la contribution </a:t>
            </a:r>
            <a:r>
              <a:rPr dirty="0" err="1"/>
              <a:t>ou</a:t>
            </a:r>
            <a:r>
              <a:rPr dirty="0"/>
              <a:t> le motif de</a:t>
            </a:r>
            <a:r>
              <a:rPr lang="fr-FR" dirty="0"/>
              <a:t> </a:t>
            </a:r>
            <a:r>
              <a:rPr dirty="0"/>
              <a:t>la</a:t>
            </a:r>
            <a:r>
              <a:rPr lang="fr-FR" dirty="0"/>
              <a:t> </a:t>
            </a:r>
            <a:r>
              <a:rPr dirty="0" err="1"/>
              <a:t>récompense</a:t>
            </a:r>
            <a:r>
              <a:rPr dirty="0"/>
              <a:t> </a:t>
            </a:r>
            <a:r>
              <a:rPr dirty="0" err="1"/>
              <a:t>ici</a:t>
            </a:r>
            <a:r>
              <a:rPr dirty="0"/>
              <a:t>]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Nom/fonction de l’émetteur</a:t>
            </a:r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title="Cadre graphique d’arrière-pla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t>Modifiez les styles du texte</a:t>
            </a:r>
          </a:p>
          <a:p>
            <a:pPr lvl="1" rtl="0"/>
            <a:r>
              <a:t>Deuxième niveau</a:t>
            </a:r>
          </a:p>
          <a:p>
            <a:pPr lvl="2" rtl="0"/>
            <a:r>
              <a:t>Troisième niveau</a:t>
            </a:r>
          </a:p>
          <a:p>
            <a:pPr lvl="3" rtl="0"/>
            <a:r>
              <a:t>Quatrième niveau</a:t>
            </a:r>
          </a:p>
          <a:p>
            <a:pPr lvl="4" rtl="0"/>
            <a:r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01/05/2017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"/>
              <a:t>Certificat de réussite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"/>
              <a:t>Décerné à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Nom du destinataire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"/>
              <a:t>pour son travail remarquable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"/>
              <a:t>Coordinateur du programme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fld id="{D47A3157-896B-4706-9340-AACAFFCF01F1}" type="datetime4">
              <a:rPr lang="fr-CA" smtClean="0"/>
              <a:t>3 juillet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494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 de réussite (Bleu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Certificat de réussite (Bleu)</vt:lpstr>
      <vt:lpstr>Nom du destinataire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destinataire</dc:title>
  <dc:creator/>
  <cp:lastModifiedBy>Zakia Lu (Moravia IT)</cp:lastModifiedBy>
  <cp:revision>3</cp:revision>
  <dcterms:created xsi:type="dcterms:W3CDTF">2017-02-15T11:30:16Z</dcterms:created>
  <dcterms:modified xsi:type="dcterms:W3CDTF">2018-07-03T03:31:22Z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v-zalu@microsoft.com</vt:lpwstr>
  </property>
  <property fmtid="{D5CDD505-2E9C-101B-9397-08002B2CF9AE}" pid="5" name="MSIP_Label_f42aa342-8706-4288-bd11-ebb85995028c_SetDate">
    <vt:lpwstr>2018-06-29T03:40:22.2847276Z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