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448" userDrawn="1">
          <p15:clr>
            <a:srgbClr val="A4A3A4"/>
          </p15:clr>
        </p15:guide>
        <p15:guide id="3" orient="horz"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86085" autoAdjust="0"/>
  </p:normalViewPr>
  <p:slideViewPr>
    <p:cSldViewPr snapToGrid="0" showGuides="1">
      <p:cViewPr>
        <p:scale>
          <a:sx n="75" d="100"/>
          <a:sy n="75" d="100"/>
        </p:scale>
        <p:origin x="2820" y="-138"/>
      </p:cViewPr>
      <p:guideLst>
        <p:guide pos="2448"/>
        <p:guide orient="horz" pos="3168"/>
      </p:guideLst>
    </p:cSldViewPr>
  </p:slideViewPr>
  <p:notesTextViewPr>
    <p:cViewPr>
      <p:scale>
        <a:sx n="1" d="1"/>
        <a:sy n="1" d="1"/>
      </p:scale>
      <p:origin x="0" y="0"/>
    </p:cViewPr>
  </p:notesTextViewPr>
  <p:notesViewPr>
    <p:cSldViewPr snapToGrid="0" showGuides="1">
      <p:cViewPr varScale="1">
        <p:scale>
          <a:sx n="101" d="100"/>
          <a:sy n="101" d="100"/>
        </p:scale>
        <p:origin x="280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r-FR" sz="1200"/>
            </a:lvl1pPr>
          </a:lstStyle>
          <a:p>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fr-FR" sz="1200"/>
            </a:lvl1pPr>
          </a:lstStyle>
          <a:p>
            <a:fld id="{40DF0C42-8226-4523-B11E-7C13978E6CFD}" type="datetimeFigureOut">
              <a:rPr lang="fr-FR" smtClean="0"/>
              <a:t>2013-12-11</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fr-F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fr-FR" sz="1200"/>
            </a:lvl1pPr>
          </a:lstStyle>
          <a:p>
            <a:fld id="{4FE0F56A-0C86-4ACC-9CF4-1B63F756A4B0}" type="slidenum">
              <a:rPr lang="fr-FR" smtClean="0"/>
              <a:t>‹N°›</a:t>
            </a:fld>
            <a:endParaRPr lang="fr-FR" dirty="0"/>
          </a:p>
        </p:txBody>
      </p:sp>
    </p:spTree>
    <p:extLst>
      <p:ext uri="{BB962C8B-B14F-4D97-AF65-F5344CB8AC3E}">
        <p14:creationId xmlns:p14="http://schemas.microsoft.com/office/powerpoint/2010/main" val="337438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r-F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fr-FR" sz="1200"/>
            </a:lvl1pPr>
          </a:lstStyle>
          <a:p>
            <a:fld id="{AC0A8818-56B1-4EAC-B5D3-7BFFD2C4E1DE}" type="datetimeFigureOut">
              <a:rPr lang="fr-FR"/>
              <a:t>2013-12-11</a:t>
            </a:fld>
            <a:endParaRPr lang="fr-FR" dirty="0"/>
          </a:p>
        </p:txBody>
      </p:sp>
      <p:sp>
        <p:nvSpPr>
          <p:cNvPr id="4" name="Espace réservé de l’image des diapositives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dirty="0"/>
              <a:t>Modifiez les styles du texte du masque</a:t>
            </a:r>
          </a:p>
          <a:p>
            <a:pPr lvl="1"/>
            <a:r>
              <a:rPr lang="fr-FR" dirty="0"/>
              <a:t>Niveau 2</a:t>
            </a:r>
          </a:p>
          <a:p>
            <a:pPr lvl="2"/>
            <a:r>
              <a:rPr lang="fr-FR" dirty="0"/>
              <a:t>Niveau 3</a:t>
            </a:r>
          </a:p>
          <a:p>
            <a:pPr lvl="3"/>
            <a:r>
              <a:rPr lang="fr-FR" dirty="0"/>
              <a:t>Niveau 4</a:t>
            </a:r>
          </a:p>
          <a:p>
            <a:pPr lvl="4"/>
            <a:r>
              <a:rPr lang="fr-FR" dirty="0"/>
              <a:t>Niveau 5</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fr-F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fr-FR" sz="1200"/>
            </a:lvl1pPr>
          </a:lstStyle>
          <a:p>
            <a:fld id="{636046C0-8A92-4E40-B931-77A8EEB71F69}" type="slidenum">
              <a:rPr lang="fr-FR" smtClean="0"/>
              <a:t>‹N°›</a:t>
            </a:fld>
            <a:endParaRPr lang="fr-FR" dirty="0"/>
          </a:p>
        </p:txBody>
      </p:sp>
    </p:spTree>
    <p:extLst>
      <p:ext uri="{BB962C8B-B14F-4D97-AF65-F5344CB8AC3E}">
        <p14:creationId xmlns:p14="http://schemas.microsoft.com/office/powerpoint/2010/main" val="3669489279"/>
      </p:ext>
    </p:extLst>
  </p:cSld>
  <p:clrMap bg1="lt1" tx1="dk1" bg2="lt2" tx2="dk2" accent1="accent1" accent2="accent2" accent3="accent3" accent4="accent4" accent5="accent5" accent6="accent6" hlink="hlink" folHlink="folHlink"/>
  <p:notesStyle>
    <a:lvl1pPr marL="0" algn="l" defTabSz="914400" rtl="0" eaLnBrk="1" latinLnBrk="0" hangingPunct="1">
      <a:defRPr lang="fr-FR" sz="1200" kern="1200">
        <a:solidFill>
          <a:schemeClr val="tx1"/>
        </a:solidFill>
        <a:latin typeface="+mn-lt"/>
        <a:ea typeface="+mn-ea"/>
        <a:cs typeface="+mn-cs"/>
      </a:defRPr>
    </a:lvl1pPr>
    <a:lvl2pPr marL="457200" algn="l" defTabSz="914400" rtl="0" eaLnBrk="1" latinLnBrk="0" hangingPunct="1">
      <a:defRPr lang="fr-FR" sz="1200" kern="1200">
        <a:solidFill>
          <a:schemeClr val="tx1"/>
        </a:solidFill>
        <a:latin typeface="+mn-lt"/>
        <a:ea typeface="+mn-ea"/>
        <a:cs typeface="+mn-cs"/>
      </a:defRPr>
    </a:lvl2pPr>
    <a:lvl3pPr marL="914400" algn="l" defTabSz="914400" rtl="0" eaLnBrk="1" latinLnBrk="0" hangingPunct="1">
      <a:defRPr lang="fr-FR" sz="1200" kern="1200">
        <a:solidFill>
          <a:schemeClr val="tx1"/>
        </a:solidFill>
        <a:latin typeface="+mn-lt"/>
        <a:ea typeface="+mn-ea"/>
        <a:cs typeface="+mn-cs"/>
      </a:defRPr>
    </a:lvl3pPr>
    <a:lvl4pPr marL="1371600" algn="l" defTabSz="914400" rtl="0" eaLnBrk="1" latinLnBrk="0" hangingPunct="1">
      <a:defRPr lang="fr-FR" sz="1200" kern="1200">
        <a:solidFill>
          <a:schemeClr val="tx1"/>
        </a:solidFill>
        <a:latin typeface="+mn-lt"/>
        <a:ea typeface="+mn-ea"/>
        <a:cs typeface="+mn-cs"/>
      </a:defRPr>
    </a:lvl4pPr>
    <a:lvl5pPr marL="1828800" algn="l" defTabSz="914400" rtl="0" eaLnBrk="1" latinLnBrk="0" hangingPunct="1">
      <a:defRPr lang="fr-FR" sz="1200" kern="1200">
        <a:solidFill>
          <a:schemeClr val="tx1"/>
        </a:solidFill>
        <a:latin typeface="+mn-lt"/>
        <a:ea typeface="+mn-ea"/>
        <a:cs typeface="+mn-cs"/>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Pour</a:t>
            </a:r>
            <a:r>
              <a:rPr lang="fr-FR" baseline="0" dirty="0" smtClean="0"/>
              <a:t> modifier le premier exemple de carte de visite, remplacez le contenu par le vôtre. </a:t>
            </a:r>
          </a:p>
          <a:p>
            <a:endParaRPr lang="fr-FR" baseline="0" dirty="0" smtClean="0"/>
          </a:p>
          <a:p>
            <a:r>
              <a:rPr lang="fr-FR" baseline="0" dirty="0" smtClean="0"/>
              <a:t>Si vous préférez commencer de zéro, cliquez sur le bouton Nouvelle diapositive sous l’onglet Accueil pour insérer une nouvelle page, puis entrez votre texte et votre contenu dans les espaces réservés vides.</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636046C0-8A92-4E40-B931-77A8EEB71F69}" type="slidenum">
              <a:rPr lang="fr-FR" smtClean="0"/>
              <a:t>1</a:t>
            </a:fld>
            <a:endParaRPr lang="fr-FR" dirty="0"/>
          </a:p>
        </p:txBody>
      </p:sp>
    </p:spTree>
    <p:extLst>
      <p:ext uri="{BB962C8B-B14F-4D97-AF65-F5344CB8AC3E}">
        <p14:creationId xmlns:p14="http://schemas.microsoft.com/office/powerpoint/2010/main" val="2830622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199" name="Espace réservé du texte 2"/>
          <p:cNvSpPr>
            <a:spLocks noGrp="1"/>
          </p:cNvSpPr>
          <p:nvPr>
            <p:ph type="body" sz="quarter" idx="84" hasCustomPrompt="1"/>
          </p:nvPr>
        </p:nvSpPr>
        <p:spPr>
          <a:xfrm>
            <a:off x="1248828" y="717653"/>
            <a:ext cx="2587752" cy="185282"/>
          </a:xfrm>
        </p:spPr>
        <p:txBody>
          <a:bodyPr lIns="0" tIns="0" rIns="0" bIns="0" anchor="ctr">
            <a:normAutofit/>
          </a:bodyPr>
          <a:lstStyle>
            <a:lvl1pPr marL="0" indent="0" algn="ctr" latinLnBrk="0">
              <a:spcBef>
                <a:spcPts val="0"/>
              </a:spcBef>
              <a:buNone/>
              <a:defRPr lang="fr-FR" sz="1200" b="1" cap="all" baseline="0">
                <a:solidFill>
                  <a:schemeClr val="tx1"/>
                </a:solidFill>
                <a:effectLst/>
                <a:latin typeface="+mj-lt"/>
              </a:defRPr>
            </a:lvl1pPr>
            <a:lvl2pPr marL="0" indent="0" latinLnBrk="0">
              <a:spcBef>
                <a:spcPts val="0"/>
              </a:spcBef>
              <a:buNone/>
              <a:defRPr lang="fr-FR" sz="1300" b="1">
                <a:effectLst>
                  <a:outerShdw blurRad="38100" algn="ctr" rotWithShape="0">
                    <a:prstClr val="black">
                      <a:alpha val="40000"/>
                    </a:prstClr>
                  </a:outerShdw>
                </a:effectLst>
                <a:latin typeface="+mj-lt"/>
              </a:defRPr>
            </a:lvl2pPr>
            <a:lvl3pPr marL="0" indent="0" latinLnBrk="0">
              <a:spcBef>
                <a:spcPts val="0"/>
              </a:spcBef>
              <a:buNone/>
              <a:defRPr lang="fr-FR" sz="1300" b="1">
                <a:effectLst>
                  <a:outerShdw blurRad="38100" algn="ctr" rotWithShape="0">
                    <a:prstClr val="black">
                      <a:alpha val="40000"/>
                    </a:prstClr>
                  </a:outerShdw>
                </a:effectLst>
                <a:latin typeface="+mj-lt"/>
              </a:defRPr>
            </a:lvl3pPr>
            <a:lvl4pPr marL="0" indent="0" latinLnBrk="0">
              <a:spcBef>
                <a:spcPts val="0"/>
              </a:spcBef>
              <a:buNone/>
              <a:defRPr lang="fr-FR" sz="1300" b="1">
                <a:effectLst>
                  <a:outerShdw blurRad="38100" algn="ctr" rotWithShape="0">
                    <a:prstClr val="black">
                      <a:alpha val="40000"/>
                    </a:prstClr>
                  </a:outerShdw>
                </a:effectLst>
                <a:latin typeface="+mj-lt"/>
              </a:defRPr>
            </a:lvl4pPr>
            <a:lvl5pPr marL="0" indent="0" latinLnBrk="0">
              <a:spcBef>
                <a:spcPts val="0"/>
              </a:spcBef>
              <a:buNone/>
              <a:defRPr lang="fr-FR" sz="1300" b="1">
                <a:effectLst>
                  <a:outerShdw blurRad="38100" algn="ctr" rotWithShape="0">
                    <a:prstClr val="black">
                      <a:alpha val="40000"/>
                    </a:prstClr>
                  </a:outerShdw>
                </a:effectLst>
                <a:latin typeface="+mj-lt"/>
              </a:defRPr>
            </a:lvl5pPr>
            <a:lvl6pPr marL="0" indent="0" latinLnBrk="0">
              <a:spcBef>
                <a:spcPts val="0"/>
              </a:spcBef>
              <a:buNone/>
              <a:defRPr lang="fr-FR" sz="1300" b="1">
                <a:effectLst>
                  <a:outerShdw blurRad="38100" algn="ctr" rotWithShape="0">
                    <a:prstClr val="black">
                      <a:alpha val="40000"/>
                    </a:prstClr>
                  </a:outerShdw>
                </a:effectLst>
                <a:latin typeface="+mj-lt"/>
              </a:defRPr>
            </a:lvl6pPr>
            <a:lvl7pPr marL="0" indent="0" latinLnBrk="0">
              <a:spcBef>
                <a:spcPts val="0"/>
              </a:spcBef>
              <a:buNone/>
              <a:defRPr lang="fr-FR" sz="1300" b="1">
                <a:effectLst>
                  <a:outerShdw blurRad="38100" algn="ctr" rotWithShape="0">
                    <a:prstClr val="black">
                      <a:alpha val="40000"/>
                    </a:prstClr>
                  </a:outerShdw>
                </a:effectLst>
                <a:latin typeface="+mj-lt"/>
              </a:defRPr>
            </a:lvl7pPr>
            <a:lvl8pPr marL="0" indent="0" latinLnBrk="0">
              <a:spcBef>
                <a:spcPts val="0"/>
              </a:spcBef>
              <a:buNone/>
              <a:defRPr lang="fr-FR" sz="1300" b="1">
                <a:effectLst>
                  <a:outerShdw blurRad="38100" algn="ctr" rotWithShape="0">
                    <a:prstClr val="black">
                      <a:alpha val="40000"/>
                    </a:prstClr>
                  </a:outerShdw>
                </a:effectLst>
                <a:latin typeface="+mj-lt"/>
              </a:defRPr>
            </a:lvl8pPr>
            <a:lvl9pPr marL="0" indent="0" latinLnBrk="0">
              <a:spcBef>
                <a:spcPts val="0"/>
              </a:spcBef>
              <a:buNone/>
              <a:defRPr lang="fr-FR" sz="1300" b="1">
                <a:effectLst>
                  <a:outerShdw blurRad="38100" algn="ctr" rotWithShape="0">
                    <a:prstClr val="black">
                      <a:alpha val="40000"/>
                    </a:prstClr>
                  </a:outerShdw>
                </a:effectLst>
                <a:latin typeface="+mj-lt"/>
              </a:defRPr>
            </a:lvl9pPr>
          </a:lstStyle>
          <a:p>
            <a:pPr lvl="0"/>
            <a:r>
              <a:rPr lang="fr-FR" dirty="0"/>
              <a:t>Entrez le nom ici</a:t>
            </a:r>
          </a:p>
        </p:txBody>
      </p:sp>
      <p:sp>
        <p:nvSpPr>
          <p:cNvPr id="200" name="Espace réservé du texte 2"/>
          <p:cNvSpPr>
            <a:spLocks noGrp="1"/>
          </p:cNvSpPr>
          <p:nvPr>
            <p:ph type="body" sz="quarter" idx="85" hasCustomPrompt="1"/>
          </p:nvPr>
        </p:nvSpPr>
        <p:spPr>
          <a:xfrm>
            <a:off x="1248828" y="894131"/>
            <a:ext cx="2587752" cy="128016"/>
          </a:xfrm>
        </p:spPr>
        <p:txBody>
          <a:bodyPr lIns="0" tIns="0" rIns="0" bIns="0" anchor="t">
            <a:normAutofit/>
          </a:bodyPr>
          <a:lstStyle>
            <a:lvl1pPr marL="0" indent="0" algn="ctr" latinLnBrk="0">
              <a:spcBef>
                <a:spcPts val="0"/>
              </a:spcBef>
              <a:buNone/>
              <a:defRPr lang="fr-FR" sz="900" b="0" baseline="0">
                <a:solidFill>
                  <a:schemeClr val="bg2">
                    <a:lumMod val="50000"/>
                  </a:schemeClr>
                </a:solidFill>
                <a:effectLst/>
                <a:latin typeface="+mn-lt"/>
              </a:defRPr>
            </a:lvl1pPr>
            <a:lvl2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9pPr>
          </a:lstStyle>
          <a:p>
            <a:pPr lvl="0"/>
            <a:r>
              <a:rPr lang="fr-FR" dirty="0"/>
              <a:t>Entrez la fonction ou le passe-temps ici</a:t>
            </a:r>
          </a:p>
        </p:txBody>
      </p:sp>
      <p:sp>
        <p:nvSpPr>
          <p:cNvPr id="201" name="Espace réservé du texte 2"/>
          <p:cNvSpPr>
            <a:spLocks noGrp="1"/>
          </p:cNvSpPr>
          <p:nvPr>
            <p:ph type="body" sz="quarter" idx="86" hasCustomPrompt="1"/>
          </p:nvPr>
        </p:nvSpPr>
        <p:spPr>
          <a:xfrm>
            <a:off x="1248828" y="115978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Numéro de téléphone | Numéro de téléphone</a:t>
            </a:r>
          </a:p>
        </p:txBody>
      </p:sp>
      <p:sp>
        <p:nvSpPr>
          <p:cNvPr id="202" name="Espace réservé du texte 2"/>
          <p:cNvSpPr>
            <a:spLocks noGrp="1"/>
          </p:cNvSpPr>
          <p:nvPr>
            <p:ph type="body" sz="quarter" idx="87" hasCustomPrompt="1"/>
          </p:nvPr>
        </p:nvSpPr>
        <p:spPr>
          <a:xfrm>
            <a:off x="1248828" y="129003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Adresse e-mail | Pseudo Twitter</a:t>
            </a:r>
          </a:p>
        </p:txBody>
      </p:sp>
      <p:sp>
        <p:nvSpPr>
          <p:cNvPr id="203" name="Espace réservé du texte 2"/>
          <p:cNvSpPr>
            <a:spLocks noGrp="1"/>
          </p:cNvSpPr>
          <p:nvPr>
            <p:ph type="body" sz="quarter" idx="88" hasCustomPrompt="1"/>
          </p:nvPr>
        </p:nvSpPr>
        <p:spPr>
          <a:xfrm>
            <a:off x="1517440" y="1554723"/>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URL du blog</a:t>
            </a:r>
          </a:p>
        </p:txBody>
      </p:sp>
      <p:sp>
        <p:nvSpPr>
          <p:cNvPr id="204" name="Espace réservé du texte 2"/>
          <p:cNvSpPr>
            <a:spLocks noGrp="1"/>
          </p:cNvSpPr>
          <p:nvPr>
            <p:ph type="body" sz="quarter" idx="89" hasCustomPrompt="1"/>
          </p:nvPr>
        </p:nvSpPr>
        <p:spPr>
          <a:xfrm>
            <a:off x="4449228" y="717653"/>
            <a:ext cx="2587752" cy="185282"/>
          </a:xfrm>
        </p:spPr>
        <p:txBody>
          <a:bodyPr lIns="0" tIns="0" rIns="0" bIns="0" anchor="ctr">
            <a:normAutofit/>
          </a:bodyPr>
          <a:lstStyle>
            <a:lvl1pPr marL="0" indent="0" algn="ctr" latinLnBrk="0">
              <a:spcBef>
                <a:spcPts val="0"/>
              </a:spcBef>
              <a:buNone/>
              <a:defRPr lang="fr-FR" sz="1200" b="1" cap="all" baseline="0">
                <a:solidFill>
                  <a:schemeClr val="tx1"/>
                </a:solidFill>
                <a:effectLst/>
                <a:latin typeface="+mj-lt"/>
              </a:defRPr>
            </a:lvl1pPr>
            <a:lvl2pPr marL="0" indent="0" latinLnBrk="0">
              <a:spcBef>
                <a:spcPts val="0"/>
              </a:spcBef>
              <a:buNone/>
              <a:defRPr lang="fr-FR" sz="1300" b="1">
                <a:effectLst>
                  <a:outerShdw blurRad="38100" algn="ctr" rotWithShape="0">
                    <a:prstClr val="black">
                      <a:alpha val="40000"/>
                    </a:prstClr>
                  </a:outerShdw>
                </a:effectLst>
                <a:latin typeface="+mj-lt"/>
              </a:defRPr>
            </a:lvl2pPr>
            <a:lvl3pPr marL="0" indent="0" latinLnBrk="0">
              <a:spcBef>
                <a:spcPts val="0"/>
              </a:spcBef>
              <a:buNone/>
              <a:defRPr lang="fr-FR" sz="1300" b="1">
                <a:effectLst>
                  <a:outerShdw blurRad="38100" algn="ctr" rotWithShape="0">
                    <a:prstClr val="black">
                      <a:alpha val="40000"/>
                    </a:prstClr>
                  </a:outerShdw>
                </a:effectLst>
                <a:latin typeface="+mj-lt"/>
              </a:defRPr>
            </a:lvl3pPr>
            <a:lvl4pPr marL="0" indent="0" latinLnBrk="0">
              <a:spcBef>
                <a:spcPts val="0"/>
              </a:spcBef>
              <a:buNone/>
              <a:defRPr lang="fr-FR" sz="1300" b="1">
                <a:effectLst>
                  <a:outerShdw blurRad="38100" algn="ctr" rotWithShape="0">
                    <a:prstClr val="black">
                      <a:alpha val="40000"/>
                    </a:prstClr>
                  </a:outerShdw>
                </a:effectLst>
                <a:latin typeface="+mj-lt"/>
              </a:defRPr>
            </a:lvl4pPr>
            <a:lvl5pPr marL="0" indent="0" latinLnBrk="0">
              <a:spcBef>
                <a:spcPts val="0"/>
              </a:spcBef>
              <a:buNone/>
              <a:defRPr lang="fr-FR" sz="1300" b="1">
                <a:effectLst>
                  <a:outerShdw blurRad="38100" algn="ctr" rotWithShape="0">
                    <a:prstClr val="black">
                      <a:alpha val="40000"/>
                    </a:prstClr>
                  </a:outerShdw>
                </a:effectLst>
                <a:latin typeface="+mj-lt"/>
              </a:defRPr>
            </a:lvl5pPr>
            <a:lvl6pPr marL="0" indent="0" latinLnBrk="0">
              <a:spcBef>
                <a:spcPts val="0"/>
              </a:spcBef>
              <a:buNone/>
              <a:defRPr lang="fr-FR" sz="1300" b="1">
                <a:effectLst>
                  <a:outerShdw blurRad="38100" algn="ctr" rotWithShape="0">
                    <a:prstClr val="black">
                      <a:alpha val="40000"/>
                    </a:prstClr>
                  </a:outerShdw>
                </a:effectLst>
                <a:latin typeface="+mj-lt"/>
              </a:defRPr>
            </a:lvl6pPr>
            <a:lvl7pPr marL="0" indent="0" latinLnBrk="0">
              <a:spcBef>
                <a:spcPts val="0"/>
              </a:spcBef>
              <a:buNone/>
              <a:defRPr lang="fr-FR" sz="1300" b="1">
                <a:effectLst>
                  <a:outerShdw blurRad="38100" algn="ctr" rotWithShape="0">
                    <a:prstClr val="black">
                      <a:alpha val="40000"/>
                    </a:prstClr>
                  </a:outerShdw>
                </a:effectLst>
                <a:latin typeface="+mj-lt"/>
              </a:defRPr>
            </a:lvl7pPr>
            <a:lvl8pPr marL="0" indent="0" latinLnBrk="0">
              <a:spcBef>
                <a:spcPts val="0"/>
              </a:spcBef>
              <a:buNone/>
              <a:defRPr lang="fr-FR" sz="1300" b="1">
                <a:effectLst>
                  <a:outerShdw blurRad="38100" algn="ctr" rotWithShape="0">
                    <a:prstClr val="black">
                      <a:alpha val="40000"/>
                    </a:prstClr>
                  </a:outerShdw>
                </a:effectLst>
                <a:latin typeface="+mj-lt"/>
              </a:defRPr>
            </a:lvl8pPr>
            <a:lvl9pPr marL="0" indent="0" latinLnBrk="0">
              <a:spcBef>
                <a:spcPts val="0"/>
              </a:spcBef>
              <a:buNone/>
              <a:defRPr lang="fr-FR" sz="1300" b="1">
                <a:effectLst>
                  <a:outerShdw blurRad="38100" algn="ctr" rotWithShape="0">
                    <a:prstClr val="black">
                      <a:alpha val="40000"/>
                    </a:prstClr>
                  </a:outerShdw>
                </a:effectLst>
                <a:latin typeface="+mj-lt"/>
              </a:defRPr>
            </a:lvl9pPr>
          </a:lstStyle>
          <a:p>
            <a:pPr lvl="0"/>
            <a:r>
              <a:rPr lang="fr-FR" dirty="0"/>
              <a:t>Entrez le nom ici</a:t>
            </a:r>
          </a:p>
        </p:txBody>
      </p:sp>
      <p:sp>
        <p:nvSpPr>
          <p:cNvPr id="205" name="Espace réservé du texte 2"/>
          <p:cNvSpPr>
            <a:spLocks noGrp="1"/>
          </p:cNvSpPr>
          <p:nvPr>
            <p:ph type="body" sz="quarter" idx="90" hasCustomPrompt="1"/>
          </p:nvPr>
        </p:nvSpPr>
        <p:spPr>
          <a:xfrm>
            <a:off x="4449228" y="894131"/>
            <a:ext cx="2587752" cy="128016"/>
          </a:xfrm>
        </p:spPr>
        <p:txBody>
          <a:bodyPr lIns="0" tIns="0" rIns="0" bIns="0" anchor="t">
            <a:normAutofit/>
          </a:bodyPr>
          <a:lstStyle>
            <a:lvl1pPr marL="0" indent="0" algn="ctr" latinLnBrk="0">
              <a:spcBef>
                <a:spcPts val="0"/>
              </a:spcBef>
              <a:buNone/>
              <a:defRPr lang="fr-FR" sz="900" b="0" baseline="0">
                <a:solidFill>
                  <a:schemeClr val="bg2">
                    <a:lumMod val="50000"/>
                  </a:schemeClr>
                </a:solidFill>
                <a:effectLst/>
                <a:latin typeface="+mn-lt"/>
              </a:defRPr>
            </a:lvl1pPr>
            <a:lvl2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9pPr>
          </a:lstStyle>
          <a:p>
            <a:pPr lvl="0"/>
            <a:r>
              <a:rPr lang="fr-FR" dirty="0"/>
              <a:t>Entrez la fonction ou le passe-temps ici</a:t>
            </a:r>
          </a:p>
        </p:txBody>
      </p:sp>
      <p:sp>
        <p:nvSpPr>
          <p:cNvPr id="206" name="Espace réservé du texte 2"/>
          <p:cNvSpPr>
            <a:spLocks noGrp="1"/>
          </p:cNvSpPr>
          <p:nvPr>
            <p:ph type="body" sz="quarter" idx="91" hasCustomPrompt="1"/>
          </p:nvPr>
        </p:nvSpPr>
        <p:spPr>
          <a:xfrm>
            <a:off x="4449228" y="115978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Numéro de téléphone | Numéro de téléphone</a:t>
            </a:r>
          </a:p>
        </p:txBody>
      </p:sp>
      <p:sp>
        <p:nvSpPr>
          <p:cNvPr id="207" name="Espace réservé du texte 2"/>
          <p:cNvSpPr>
            <a:spLocks noGrp="1"/>
          </p:cNvSpPr>
          <p:nvPr>
            <p:ph type="body" sz="quarter" idx="92" hasCustomPrompt="1"/>
          </p:nvPr>
        </p:nvSpPr>
        <p:spPr>
          <a:xfrm>
            <a:off x="4449228" y="129003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Adresse e-mail | Pseudo Twitter</a:t>
            </a:r>
          </a:p>
        </p:txBody>
      </p:sp>
      <p:sp>
        <p:nvSpPr>
          <p:cNvPr id="208" name="Espace réservé du texte 2"/>
          <p:cNvSpPr>
            <a:spLocks noGrp="1"/>
          </p:cNvSpPr>
          <p:nvPr>
            <p:ph type="body" sz="quarter" idx="93" hasCustomPrompt="1"/>
          </p:nvPr>
        </p:nvSpPr>
        <p:spPr>
          <a:xfrm>
            <a:off x="4717840" y="1554722"/>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URL du blog</a:t>
            </a:r>
          </a:p>
        </p:txBody>
      </p:sp>
      <p:sp>
        <p:nvSpPr>
          <p:cNvPr id="111" name="Espace réservé du texte 2"/>
          <p:cNvSpPr>
            <a:spLocks noGrp="1"/>
          </p:cNvSpPr>
          <p:nvPr>
            <p:ph type="body" sz="quarter" idx="74" hasCustomPrompt="1"/>
          </p:nvPr>
        </p:nvSpPr>
        <p:spPr>
          <a:xfrm>
            <a:off x="1248828" y="2553298"/>
            <a:ext cx="2587752" cy="185282"/>
          </a:xfrm>
        </p:spPr>
        <p:txBody>
          <a:bodyPr lIns="0" tIns="0" rIns="0" bIns="0" anchor="ctr">
            <a:normAutofit/>
          </a:bodyPr>
          <a:lstStyle>
            <a:lvl1pPr marL="0" indent="0" algn="ctr" latinLnBrk="0">
              <a:spcBef>
                <a:spcPts val="0"/>
              </a:spcBef>
              <a:buNone/>
              <a:defRPr lang="fr-FR" sz="1200" b="1" cap="all" baseline="0">
                <a:solidFill>
                  <a:schemeClr val="tx1"/>
                </a:solidFill>
                <a:effectLst/>
                <a:latin typeface="+mj-lt"/>
              </a:defRPr>
            </a:lvl1pPr>
            <a:lvl2pPr marL="0" indent="0" latinLnBrk="0">
              <a:spcBef>
                <a:spcPts val="0"/>
              </a:spcBef>
              <a:buNone/>
              <a:defRPr lang="fr-FR" sz="1300" b="1">
                <a:effectLst>
                  <a:outerShdw blurRad="38100" algn="ctr" rotWithShape="0">
                    <a:prstClr val="black">
                      <a:alpha val="40000"/>
                    </a:prstClr>
                  </a:outerShdw>
                </a:effectLst>
                <a:latin typeface="+mj-lt"/>
              </a:defRPr>
            </a:lvl2pPr>
            <a:lvl3pPr marL="0" indent="0" latinLnBrk="0">
              <a:spcBef>
                <a:spcPts val="0"/>
              </a:spcBef>
              <a:buNone/>
              <a:defRPr lang="fr-FR" sz="1300" b="1">
                <a:effectLst>
                  <a:outerShdw blurRad="38100" algn="ctr" rotWithShape="0">
                    <a:prstClr val="black">
                      <a:alpha val="40000"/>
                    </a:prstClr>
                  </a:outerShdw>
                </a:effectLst>
                <a:latin typeface="+mj-lt"/>
              </a:defRPr>
            </a:lvl3pPr>
            <a:lvl4pPr marL="0" indent="0" latinLnBrk="0">
              <a:spcBef>
                <a:spcPts val="0"/>
              </a:spcBef>
              <a:buNone/>
              <a:defRPr lang="fr-FR" sz="1300" b="1">
                <a:effectLst>
                  <a:outerShdw blurRad="38100" algn="ctr" rotWithShape="0">
                    <a:prstClr val="black">
                      <a:alpha val="40000"/>
                    </a:prstClr>
                  </a:outerShdw>
                </a:effectLst>
                <a:latin typeface="+mj-lt"/>
              </a:defRPr>
            </a:lvl4pPr>
            <a:lvl5pPr marL="0" indent="0" latinLnBrk="0">
              <a:spcBef>
                <a:spcPts val="0"/>
              </a:spcBef>
              <a:buNone/>
              <a:defRPr lang="fr-FR" sz="1300" b="1">
                <a:effectLst>
                  <a:outerShdw blurRad="38100" algn="ctr" rotWithShape="0">
                    <a:prstClr val="black">
                      <a:alpha val="40000"/>
                    </a:prstClr>
                  </a:outerShdw>
                </a:effectLst>
                <a:latin typeface="+mj-lt"/>
              </a:defRPr>
            </a:lvl5pPr>
            <a:lvl6pPr marL="0" indent="0" latinLnBrk="0">
              <a:spcBef>
                <a:spcPts val="0"/>
              </a:spcBef>
              <a:buNone/>
              <a:defRPr lang="fr-FR" sz="1300" b="1">
                <a:effectLst>
                  <a:outerShdw blurRad="38100" algn="ctr" rotWithShape="0">
                    <a:prstClr val="black">
                      <a:alpha val="40000"/>
                    </a:prstClr>
                  </a:outerShdw>
                </a:effectLst>
                <a:latin typeface="+mj-lt"/>
              </a:defRPr>
            </a:lvl6pPr>
            <a:lvl7pPr marL="0" indent="0" latinLnBrk="0">
              <a:spcBef>
                <a:spcPts val="0"/>
              </a:spcBef>
              <a:buNone/>
              <a:defRPr lang="fr-FR" sz="1300" b="1">
                <a:effectLst>
                  <a:outerShdw blurRad="38100" algn="ctr" rotWithShape="0">
                    <a:prstClr val="black">
                      <a:alpha val="40000"/>
                    </a:prstClr>
                  </a:outerShdw>
                </a:effectLst>
                <a:latin typeface="+mj-lt"/>
              </a:defRPr>
            </a:lvl7pPr>
            <a:lvl8pPr marL="0" indent="0" latinLnBrk="0">
              <a:spcBef>
                <a:spcPts val="0"/>
              </a:spcBef>
              <a:buNone/>
              <a:defRPr lang="fr-FR" sz="1300" b="1">
                <a:effectLst>
                  <a:outerShdw blurRad="38100" algn="ctr" rotWithShape="0">
                    <a:prstClr val="black">
                      <a:alpha val="40000"/>
                    </a:prstClr>
                  </a:outerShdw>
                </a:effectLst>
                <a:latin typeface="+mj-lt"/>
              </a:defRPr>
            </a:lvl8pPr>
            <a:lvl9pPr marL="0" indent="0" latinLnBrk="0">
              <a:spcBef>
                <a:spcPts val="0"/>
              </a:spcBef>
              <a:buNone/>
              <a:defRPr lang="fr-FR" sz="1300" b="1">
                <a:effectLst>
                  <a:outerShdw blurRad="38100" algn="ctr" rotWithShape="0">
                    <a:prstClr val="black">
                      <a:alpha val="40000"/>
                    </a:prstClr>
                  </a:outerShdw>
                </a:effectLst>
                <a:latin typeface="+mj-lt"/>
              </a:defRPr>
            </a:lvl9pPr>
          </a:lstStyle>
          <a:p>
            <a:pPr lvl="0"/>
            <a:r>
              <a:rPr lang="fr-FR" dirty="0"/>
              <a:t>Entrez le nom ici</a:t>
            </a:r>
          </a:p>
        </p:txBody>
      </p:sp>
      <p:sp>
        <p:nvSpPr>
          <p:cNvPr id="112" name="Espace réservé du texte 2"/>
          <p:cNvSpPr>
            <a:spLocks noGrp="1"/>
          </p:cNvSpPr>
          <p:nvPr>
            <p:ph type="body" sz="quarter" idx="75" hasCustomPrompt="1"/>
          </p:nvPr>
        </p:nvSpPr>
        <p:spPr>
          <a:xfrm>
            <a:off x="1248828" y="2729776"/>
            <a:ext cx="2587752" cy="128016"/>
          </a:xfrm>
        </p:spPr>
        <p:txBody>
          <a:bodyPr lIns="0" tIns="0" rIns="0" bIns="0" anchor="t">
            <a:normAutofit/>
          </a:bodyPr>
          <a:lstStyle>
            <a:lvl1pPr marL="0" indent="0" algn="ctr" latinLnBrk="0">
              <a:spcBef>
                <a:spcPts val="0"/>
              </a:spcBef>
              <a:buNone/>
              <a:defRPr lang="fr-FR" sz="900" b="0" baseline="0">
                <a:solidFill>
                  <a:schemeClr val="bg2">
                    <a:lumMod val="50000"/>
                  </a:schemeClr>
                </a:solidFill>
                <a:effectLst/>
                <a:latin typeface="+mn-lt"/>
              </a:defRPr>
            </a:lvl1pPr>
            <a:lvl2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9pPr>
          </a:lstStyle>
          <a:p>
            <a:pPr lvl="0"/>
            <a:r>
              <a:rPr lang="fr-FR" dirty="0"/>
              <a:t>Entrez la fonction ou le passe-temps ici</a:t>
            </a:r>
          </a:p>
        </p:txBody>
      </p:sp>
      <p:sp>
        <p:nvSpPr>
          <p:cNvPr id="113" name="Espace réservé du texte 2"/>
          <p:cNvSpPr>
            <a:spLocks noGrp="1"/>
          </p:cNvSpPr>
          <p:nvPr>
            <p:ph type="body" sz="quarter" idx="76" hasCustomPrompt="1"/>
          </p:nvPr>
        </p:nvSpPr>
        <p:spPr>
          <a:xfrm>
            <a:off x="1248828" y="299542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Numéro de téléphone | Numéro de téléphone</a:t>
            </a:r>
          </a:p>
        </p:txBody>
      </p:sp>
      <p:sp>
        <p:nvSpPr>
          <p:cNvPr id="114" name="Espace réservé du texte 2"/>
          <p:cNvSpPr>
            <a:spLocks noGrp="1"/>
          </p:cNvSpPr>
          <p:nvPr>
            <p:ph type="body" sz="quarter" idx="77" hasCustomPrompt="1"/>
          </p:nvPr>
        </p:nvSpPr>
        <p:spPr>
          <a:xfrm>
            <a:off x="1248828" y="312568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Adresse e-mail | Pseudo Twitter</a:t>
            </a:r>
          </a:p>
        </p:txBody>
      </p:sp>
      <p:sp>
        <p:nvSpPr>
          <p:cNvPr id="115" name="Espace réservé du texte 2"/>
          <p:cNvSpPr>
            <a:spLocks noGrp="1"/>
          </p:cNvSpPr>
          <p:nvPr>
            <p:ph type="body" sz="quarter" idx="78" hasCustomPrompt="1"/>
          </p:nvPr>
        </p:nvSpPr>
        <p:spPr>
          <a:xfrm>
            <a:off x="1517440" y="3390367"/>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URL du blog</a:t>
            </a:r>
          </a:p>
        </p:txBody>
      </p:sp>
      <p:sp>
        <p:nvSpPr>
          <p:cNvPr id="194" name="Espace réservé du texte 2"/>
          <p:cNvSpPr>
            <a:spLocks noGrp="1"/>
          </p:cNvSpPr>
          <p:nvPr>
            <p:ph type="body" sz="quarter" idx="79" hasCustomPrompt="1"/>
          </p:nvPr>
        </p:nvSpPr>
        <p:spPr>
          <a:xfrm>
            <a:off x="4449228" y="2553298"/>
            <a:ext cx="2587752" cy="185282"/>
          </a:xfrm>
        </p:spPr>
        <p:txBody>
          <a:bodyPr lIns="0" tIns="0" rIns="0" bIns="0" anchor="ctr">
            <a:normAutofit/>
          </a:bodyPr>
          <a:lstStyle>
            <a:lvl1pPr marL="0" indent="0" algn="ctr" latinLnBrk="0">
              <a:spcBef>
                <a:spcPts val="0"/>
              </a:spcBef>
              <a:buNone/>
              <a:defRPr lang="fr-FR" sz="1200" b="1" cap="all" baseline="0">
                <a:solidFill>
                  <a:schemeClr val="tx1"/>
                </a:solidFill>
                <a:effectLst/>
                <a:latin typeface="+mj-lt"/>
              </a:defRPr>
            </a:lvl1pPr>
            <a:lvl2pPr marL="0" indent="0" latinLnBrk="0">
              <a:spcBef>
                <a:spcPts val="0"/>
              </a:spcBef>
              <a:buNone/>
              <a:defRPr lang="fr-FR" sz="1300" b="1">
                <a:effectLst>
                  <a:outerShdw blurRad="38100" algn="ctr" rotWithShape="0">
                    <a:prstClr val="black">
                      <a:alpha val="40000"/>
                    </a:prstClr>
                  </a:outerShdw>
                </a:effectLst>
                <a:latin typeface="+mj-lt"/>
              </a:defRPr>
            </a:lvl2pPr>
            <a:lvl3pPr marL="0" indent="0" latinLnBrk="0">
              <a:spcBef>
                <a:spcPts val="0"/>
              </a:spcBef>
              <a:buNone/>
              <a:defRPr lang="fr-FR" sz="1300" b="1">
                <a:effectLst>
                  <a:outerShdw blurRad="38100" algn="ctr" rotWithShape="0">
                    <a:prstClr val="black">
                      <a:alpha val="40000"/>
                    </a:prstClr>
                  </a:outerShdw>
                </a:effectLst>
                <a:latin typeface="+mj-lt"/>
              </a:defRPr>
            </a:lvl3pPr>
            <a:lvl4pPr marL="0" indent="0" latinLnBrk="0">
              <a:spcBef>
                <a:spcPts val="0"/>
              </a:spcBef>
              <a:buNone/>
              <a:defRPr lang="fr-FR" sz="1300" b="1">
                <a:effectLst>
                  <a:outerShdw blurRad="38100" algn="ctr" rotWithShape="0">
                    <a:prstClr val="black">
                      <a:alpha val="40000"/>
                    </a:prstClr>
                  </a:outerShdw>
                </a:effectLst>
                <a:latin typeface="+mj-lt"/>
              </a:defRPr>
            </a:lvl4pPr>
            <a:lvl5pPr marL="0" indent="0" latinLnBrk="0">
              <a:spcBef>
                <a:spcPts val="0"/>
              </a:spcBef>
              <a:buNone/>
              <a:defRPr lang="fr-FR" sz="1300" b="1">
                <a:effectLst>
                  <a:outerShdw blurRad="38100" algn="ctr" rotWithShape="0">
                    <a:prstClr val="black">
                      <a:alpha val="40000"/>
                    </a:prstClr>
                  </a:outerShdw>
                </a:effectLst>
                <a:latin typeface="+mj-lt"/>
              </a:defRPr>
            </a:lvl5pPr>
            <a:lvl6pPr marL="0" indent="0" latinLnBrk="0">
              <a:spcBef>
                <a:spcPts val="0"/>
              </a:spcBef>
              <a:buNone/>
              <a:defRPr lang="fr-FR" sz="1300" b="1">
                <a:effectLst>
                  <a:outerShdw blurRad="38100" algn="ctr" rotWithShape="0">
                    <a:prstClr val="black">
                      <a:alpha val="40000"/>
                    </a:prstClr>
                  </a:outerShdw>
                </a:effectLst>
                <a:latin typeface="+mj-lt"/>
              </a:defRPr>
            </a:lvl6pPr>
            <a:lvl7pPr marL="0" indent="0" latinLnBrk="0">
              <a:spcBef>
                <a:spcPts val="0"/>
              </a:spcBef>
              <a:buNone/>
              <a:defRPr lang="fr-FR" sz="1300" b="1">
                <a:effectLst>
                  <a:outerShdw blurRad="38100" algn="ctr" rotWithShape="0">
                    <a:prstClr val="black">
                      <a:alpha val="40000"/>
                    </a:prstClr>
                  </a:outerShdw>
                </a:effectLst>
                <a:latin typeface="+mj-lt"/>
              </a:defRPr>
            </a:lvl7pPr>
            <a:lvl8pPr marL="0" indent="0" latinLnBrk="0">
              <a:spcBef>
                <a:spcPts val="0"/>
              </a:spcBef>
              <a:buNone/>
              <a:defRPr lang="fr-FR" sz="1300" b="1">
                <a:effectLst>
                  <a:outerShdw blurRad="38100" algn="ctr" rotWithShape="0">
                    <a:prstClr val="black">
                      <a:alpha val="40000"/>
                    </a:prstClr>
                  </a:outerShdw>
                </a:effectLst>
                <a:latin typeface="+mj-lt"/>
              </a:defRPr>
            </a:lvl8pPr>
            <a:lvl9pPr marL="0" indent="0" latinLnBrk="0">
              <a:spcBef>
                <a:spcPts val="0"/>
              </a:spcBef>
              <a:buNone/>
              <a:defRPr lang="fr-FR" sz="1300" b="1">
                <a:effectLst>
                  <a:outerShdw blurRad="38100" algn="ctr" rotWithShape="0">
                    <a:prstClr val="black">
                      <a:alpha val="40000"/>
                    </a:prstClr>
                  </a:outerShdw>
                </a:effectLst>
                <a:latin typeface="+mj-lt"/>
              </a:defRPr>
            </a:lvl9pPr>
          </a:lstStyle>
          <a:p>
            <a:pPr lvl="0"/>
            <a:r>
              <a:rPr lang="fr-FR" dirty="0"/>
              <a:t>Entrez le nom ici</a:t>
            </a:r>
          </a:p>
        </p:txBody>
      </p:sp>
      <p:sp>
        <p:nvSpPr>
          <p:cNvPr id="195" name="Espace réservé du texte 2"/>
          <p:cNvSpPr>
            <a:spLocks noGrp="1"/>
          </p:cNvSpPr>
          <p:nvPr>
            <p:ph type="body" sz="quarter" idx="80" hasCustomPrompt="1"/>
          </p:nvPr>
        </p:nvSpPr>
        <p:spPr>
          <a:xfrm>
            <a:off x="4449228" y="2729776"/>
            <a:ext cx="2587752" cy="128016"/>
          </a:xfrm>
        </p:spPr>
        <p:txBody>
          <a:bodyPr lIns="0" tIns="0" rIns="0" bIns="0" anchor="t">
            <a:normAutofit/>
          </a:bodyPr>
          <a:lstStyle>
            <a:lvl1pPr marL="0" indent="0" algn="ctr" latinLnBrk="0">
              <a:spcBef>
                <a:spcPts val="0"/>
              </a:spcBef>
              <a:buNone/>
              <a:defRPr lang="fr-FR" sz="900" b="0" baseline="0">
                <a:solidFill>
                  <a:schemeClr val="bg2">
                    <a:lumMod val="50000"/>
                  </a:schemeClr>
                </a:solidFill>
                <a:effectLst/>
                <a:latin typeface="+mn-lt"/>
              </a:defRPr>
            </a:lvl1pPr>
            <a:lvl2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9pPr>
          </a:lstStyle>
          <a:p>
            <a:pPr lvl="0"/>
            <a:r>
              <a:rPr lang="fr-FR" dirty="0"/>
              <a:t>Entrez la fonction ou le passe-temps ici</a:t>
            </a:r>
          </a:p>
        </p:txBody>
      </p:sp>
      <p:sp>
        <p:nvSpPr>
          <p:cNvPr id="196" name="Espace réservé du texte 2"/>
          <p:cNvSpPr>
            <a:spLocks noGrp="1"/>
          </p:cNvSpPr>
          <p:nvPr>
            <p:ph type="body" sz="quarter" idx="81" hasCustomPrompt="1"/>
          </p:nvPr>
        </p:nvSpPr>
        <p:spPr>
          <a:xfrm>
            <a:off x="4449228" y="299542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Numéro de téléphone | Numéro de téléphone</a:t>
            </a:r>
          </a:p>
        </p:txBody>
      </p:sp>
      <p:sp>
        <p:nvSpPr>
          <p:cNvPr id="197" name="Espace réservé du texte 2"/>
          <p:cNvSpPr>
            <a:spLocks noGrp="1"/>
          </p:cNvSpPr>
          <p:nvPr>
            <p:ph type="body" sz="quarter" idx="82" hasCustomPrompt="1"/>
          </p:nvPr>
        </p:nvSpPr>
        <p:spPr>
          <a:xfrm>
            <a:off x="4449228" y="312568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Adresse e-mail | Pseudo Twitter</a:t>
            </a:r>
          </a:p>
        </p:txBody>
      </p:sp>
      <p:sp>
        <p:nvSpPr>
          <p:cNvPr id="198" name="Espace réservé du texte 2"/>
          <p:cNvSpPr>
            <a:spLocks noGrp="1"/>
          </p:cNvSpPr>
          <p:nvPr>
            <p:ph type="body" sz="quarter" idx="83" hasCustomPrompt="1"/>
          </p:nvPr>
        </p:nvSpPr>
        <p:spPr>
          <a:xfrm>
            <a:off x="4717840" y="3390367"/>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URL du blog</a:t>
            </a:r>
          </a:p>
        </p:txBody>
      </p:sp>
      <p:sp>
        <p:nvSpPr>
          <p:cNvPr id="209" name="Espace réservé du texte 2"/>
          <p:cNvSpPr>
            <a:spLocks noGrp="1"/>
          </p:cNvSpPr>
          <p:nvPr>
            <p:ph type="body" sz="quarter" idx="94" hasCustomPrompt="1"/>
          </p:nvPr>
        </p:nvSpPr>
        <p:spPr>
          <a:xfrm>
            <a:off x="1248828" y="4382538"/>
            <a:ext cx="2587752" cy="185282"/>
          </a:xfrm>
        </p:spPr>
        <p:txBody>
          <a:bodyPr lIns="0" tIns="0" rIns="0" bIns="0" anchor="ctr">
            <a:normAutofit/>
          </a:bodyPr>
          <a:lstStyle>
            <a:lvl1pPr marL="0" indent="0" algn="ctr" latinLnBrk="0">
              <a:spcBef>
                <a:spcPts val="0"/>
              </a:spcBef>
              <a:buNone/>
              <a:defRPr lang="fr-FR" sz="1200" b="1" cap="all" baseline="0">
                <a:solidFill>
                  <a:schemeClr val="tx1"/>
                </a:solidFill>
                <a:effectLst/>
                <a:latin typeface="+mj-lt"/>
              </a:defRPr>
            </a:lvl1pPr>
            <a:lvl2pPr marL="0" indent="0" latinLnBrk="0">
              <a:spcBef>
                <a:spcPts val="0"/>
              </a:spcBef>
              <a:buNone/>
              <a:defRPr lang="fr-FR" sz="1300" b="1">
                <a:effectLst>
                  <a:outerShdw blurRad="38100" algn="ctr" rotWithShape="0">
                    <a:prstClr val="black">
                      <a:alpha val="40000"/>
                    </a:prstClr>
                  </a:outerShdw>
                </a:effectLst>
                <a:latin typeface="+mj-lt"/>
              </a:defRPr>
            </a:lvl2pPr>
            <a:lvl3pPr marL="0" indent="0" latinLnBrk="0">
              <a:spcBef>
                <a:spcPts val="0"/>
              </a:spcBef>
              <a:buNone/>
              <a:defRPr lang="fr-FR" sz="1300" b="1">
                <a:effectLst>
                  <a:outerShdw blurRad="38100" algn="ctr" rotWithShape="0">
                    <a:prstClr val="black">
                      <a:alpha val="40000"/>
                    </a:prstClr>
                  </a:outerShdw>
                </a:effectLst>
                <a:latin typeface="+mj-lt"/>
              </a:defRPr>
            </a:lvl3pPr>
            <a:lvl4pPr marL="0" indent="0" latinLnBrk="0">
              <a:spcBef>
                <a:spcPts val="0"/>
              </a:spcBef>
              <a:buNone/>
              <a:defRPr lang="fr-FR" sz="1300" b="1">
                <a:effectLst>
                  <a:outerShdw blurRad="38100" algn="ctr" rotWithShape="0">
                    <a:prstClr val="black">
                      <a:alpha val="40000"/>
                    </a:prstClr>
                  </a:outerShdw>
                </a:effectLst>
                <a:latin typeface="+mj-lt"/>
              </a:defRPr>
            </a:lvl4pPr>
            <a:lvl5pPr marL="0" indent="0" latinLnBrk="0">
              <a:spcBef>
                <a:spcPts val="0"/>
              </a:spcBef>
              <a:buNone/>
              <a:defRPr lang="fr-FR" sz="1300" b="1">
                <a:effectLst>
                  <a:outerShdw blurRad="38100" algn="ctr" rotWithShape="0">
                    <a:prstClr val="black">
                      <a:alpha val="40000"/>
                    </a:prstClr>
                  </a:outerShdw>
                </a:effectLst>
                <a:latin typeface="+mj-lt"/>
              </a:defRPr>
            </a:lvl5pPr>
            <a:lvl6pPr marL="0" indent="0" latinLnBrk="0">
              <a:spcBef>
                <a:spcPts val="0"/>
              </a:spcBef>
              <a:buNone/>
              <a:defRPr lang="fr-FR" sz="1300" b="1">
                <a:effectLst>
                  <a:outerShdw blurRad="38100" algn="ctr" rotWithShape="0">
                    <a:prstClr val="black">
                      <a:alpha val="40000"/>
                    </a:prstClr>
                  </a:outerShdw>
                </a:effectLst>
                <a:latin typeface="+mj-lt"/>
              </a:defRPr>
            </a:lvl6pPr>
            <a:lvl7pPr marL="0" indent="0" latinLnBrk="0">
              <a:spcBef>
                <a:spcPts val="0"/>
              </a:spcBef>
              <a:buNone/>
              <a:defRPr lang="fr-FR" sz="1300" b="1">
                <a:effectLst>
                  <a:outerShdw blurRad="38100" algn="ctr" rotWithShape="0">
                    <a:prstClr val="black">
                      <a:alpha val="40000"/>
                    </a:prstClr>
                  </a:outerShdw>
                </a:effectLst>
                <a:latin typeface="+mj-lt"/>
              </a:defRPr>
            </a:lvl7pPr>
            <a:lvl8pPr marL="0" indent="0" latinLnBrk="0">
              <a:spcBef>
                <a:spcPts val="0"/>
              </a:spcBef>
              <a:buNone/>
              <a:defRPr lang="fr-FR" sz="1300" b="1">
                <a:effectLst>
                  <a:outerShdw blurRad="38100" algn="ctr" rotWithShape="0">
                    <a:prstClr val="black">
                      <a:alpha val="40000"/>
                    </a:prstClr>
                  </a:outerShdw>
                </a:effectLst>
                <a:latin typeface="+mj-lt"/>
              </a:defRPr>
            </a:lvl8pPr>
            <a:lvl9pPr marL="0" indent="0" latinLnBrk="0">
              <a:spcBef>
                <a:spcPts val="0"/>
              </a:spcBef>
              <a:buNone/>
              <a:defRPr lang="fr-FR" sz="1300" b="1">
                <a:effectLst>
                  <a:outerShdw blurRad="38100" algn="ctr" rotWithShape="0">
                    <a:prstClr val="black">
                      <a:alpha val="40000"/>
                    </a:prstClr>
                  </a:outerShdw>
                </a:effectLst>
                <a:latin typeface="+mj-lt"/>
              </a:defRPr>
            </a:lvl9pPr>
          </a:lstStyle>
          <a:p>
            <a:pPr lvl="0"/>
            <a:r>
              <a:rPr lang="fr-FR" dirty="0"/>
              <a:t>Entrez le nom ici</a:t>
            </a:r>
          </a:p>
        </p:txBody>
      </p:sp>
      <p:sp>
        <p:nvSpPr>
          <p:cNvPr id="210" name="Espace réservé du texte 2"/>
          <p:cNvSpPr>
            <a:spLocks noGrp="1"/>
          </p:cNvSpPr>
          <p:nvPr>
            <p:ph type="body" sz="quarter" idx="95" hasCustomPrompt="1"/>
          </p:nvPr>
        </p:nvSpPr>
        <p:spPr>
          <a:xfrm>
            <a:off x="1248828" y="4559016"/>
            <a:ext cx="2587752" cy="128016"/>
          </a:xfrm>
        </p:spPr>
        <p:txBody>
          <a:bodyPr lIns="0" tIns="0" rIns="0" bIns="0" anchor="t">
            <a:normAutofit/>
          </a:bodyPr>
          <a:lstStyle>
            <a:lvl1pPr marL="0" indent="0" algn="ctr" latinLnBrk="0">
              <a:spcBef>
                <a:spcPts val="0"/>
              </a:spcBef>
              <a:buNone/>
              <a:defRPr lang="fr-FR" sz="900" b="0" baseline="0">
                <a:solidFill>
                  <a:schemeClr val="bg2">
                    <a:lumMod val="50000"/>
                  </a:schemeClr>
                </a:solidFill>
                <a:effectLst/>
                <a:latin typeface="+mn-lt"/>
              </a:defRPr>
            </a:lvl1pPr>
            <a:lvl2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9pPr>
          </a:lstStyle>
          <a:p>
            <a:pPr lvl="0"/>
            <a:r>
              <a:rPr lang="fr-FR" dirty="0"/>
              <a:t>Entrez la fonction ou le passe-temps ici</a:t>
            </a:r>
          </a:p>
        </p:txBody>
      </p:sp>
      <p:sp>
        <p:nvSpPr>
          <p:cNvPr id="211" name="Espace réservé du texte 2"/>
          <p:cNvSpPr>
            <a:spLocks noGrp="1"/>
          </p:cNvSpPr>
          <p:nvPr>
            <p:ph type="body" sz="quarter" idx="96" hasCustomPrompt="1"/>
          </p:nvPr>
        </p:nvSpPr>
        <p:spPr>
          <a:xfrm>
            <a:off x="1248828" y="482466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Numéro de téléphone | Numéro de téléphone</a:t>
            </a:r>
          </a:p>
        </p:txBody>
      </p:sp>
      <p:sp>
        <p:nvSpPr>
          <p:cNvPr id="212" name="Espace réservé du texte 2"/>
          <p:cNvSpPr>
            <a:spLocks noGrp="1"/>
          </p:cNvSpPr>
          <p:nvPr>
            <p:ph type="body" sz="quarter" idx="97" hasCustomPrompt="1"/>
          </p:nvPr>
        </p:nvSpPr>
        <p:spPr>
          <a:xfrm>
            <a:off x="1248828" y="495492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Adresse e-mail | Pseudo Twitter</a:t>
            </a:r>
          </a:p>
        </p:txBody>
      </p:sp>
      <p:sp>
        <p:nvSpPr>
          <p:cNvPr id="213" name="Espace réservé du texte 2"/>
          <p:cNvSpPr>
            <a:spLocks noGrp="1"/>
          </p:cNvSpPr>
          <p:nvPr>
            <p:ph type="body" sz="quarter" idx="98" hasCustomPrompt="1"/>
          </p:nvPr>
        </p:nvSpPr>
        <p:spPr>
          <a:xfrm>
            <a:off x="1517440" y="5219607"/>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URL du blog</a:t>
            </a:r>
          </a:p>
        </p:txBody>
      </p:sp>
      <p:sp>
        <p:nvSpPr>
          <p:cNvPr id="214" name="Espace réservé du texte 2"/>
          <p:cNvSpPr>
            <a:spLocks noGrp="1"/>
          </p:cNvSpPr>
          <p:nvPr>
            <p:ph type="body" sz="quarter" idx="99" hasCustomPrompt="1"/>
          </p:nvPr>
        </p:nvSpPr>
        <p:spPr>
          <a:xfrm>
            <a:off x="4449228" y="4382538"/>
            <a:ext cx="2587752" cy="185282"/>
          </a:xfrm>
        </p:spPr>
        <p:txBody>
          <a:bodyPr lIns="0" tIns="0" rIns="0" bIns="0" anchor="ctr">
            <a:normAutofit/>
          </a:bodyPr>
          <a:lstStyle>
            <a:lvl1pPr marL="0" indent="0" algn="ctr" latinLnBrk="0">
              <a:spcBef>
                <a:spcPts val="0"/>
              </a:spcBef>
              <a:buNone/>
              <a:defRPr lang="fr-FR" sz="1200" b="1" cap="all" baseline="0">
                <a:solidFill>
                  <a:schemeClr val="tx1"/>
                </a:solidFill>
                <a:effectLst/>
                <a:latin typeface="+mj-lt"/>
              </a:defRPr>
            </a:lvl1pPr>
            <a:lvl2pPr marL="0" indent="0" latinLnBrk="0">
              <a:spcBef>
                <a:spcPts val="0"/>
              </a:spcBef>
              <a:buNone/>
              <a:defRPr lang="fr-FR" sz="1300" b="1">
                <a:effectLst>
                  <a:outerShdw blurRad="38100" algn="ctr" rotWithShape="0">
                    <a:prstClr val="black">
                      <a:alpha val="40000"/>
                    </a:prstClr>
                  </a:outerShdw>
                </a:effectLst>
                <a:latin typeface="+mj-lt"/>
              </a:defRPr>
            </a:lvl2pPr>
            <a:lvl3pPr marL="0" indent="0" latinLnBrk="0">
              <a:spcBef>
                <a:spcPts val="0"/>
              </a:spcBef>
              <a:buNone/>
              <a:defRPr lang="fr-FR" sz="1300" b="1">
                <a:effectLst>
                  <a:outerShdw blurRad="38100" algn="ctr" rotWithShape="0">
                    <a:prstClr val="black">
                      <a:alpha val="40000"/>
                    </a:prstClr>
                  </a:outerShdw>
                </a:effectLst>
                <a:latin typeface="+mj-lt"/>
              </a:defRPr>
            </a:lvl3pPr>
            <a:lvl4pPr marL="0" indent="0" latinLnBrk="0">
              <a:spcBef>
                <a:spcPts val="0"/>
              </a:spcBef>
              <a:buNone/>
              <a:defRPr lang="fr-FR" sz="1300" b="1">
                <a:effectLst>
                  <a:outerShdw blurRad="38100" algn="ctr" rotWithShape="0">
                    <a:prstClr val="black">
                      <a:alpha val="40000"/>
                    </a:prstClr>
                  </a:outerShdw>
                </a:effectLst>
                <a:latin typeface="+mj-lt"/>
              </a:defRPr>
            </a:lvl4pPr>
            <a:lvl5pPr marL="0" indent="0" latinLnBrk="0">
              <a:spcBef>
                <a:spcPts val="0"/>
              </a:spcBef>
              <a:buNone/>
              <a:defRPr lang="fr-FR" sz="1300" b="1">
                <a:effectLst>
                  <a:outerShdw blurRad="38100" algn="ctr" rotWithShape="0">
                    <a:prstClr val="black">
                      <a:alpha val="40000"/>
                    </a:prstClr>
                  </a:outerShdw>
                </a:effectLst>
                <a:latin typeface="+mj-lt"/>
              </a:defRPr>
            </a:lvl5pPr>
            <a:lvl6pPr marL="0" indent="0" latinLnBrk="0">
              <a:spcBef>
                <a:spcPts val="0"/>
              </a:spcBef>
              <a:buNone/>
              <a:defRPr lang="fr-FR" sz="1300" b="1">
                <a:effectLst>
                  <a:outerShdw blurRad="38100" algn="ctr" rotWithShape="0">
                    <a:prstClr val="black">
                      <a:alpha val="40000"/>
                    </a:prstClr>
                  </a:outerShdw>
                </a:effectLst>
                <a:latin typeface="+mj-lt"/>
              </a:defRPr>
            </a:lvl6pPr>
            <a:lvl7pPr marL="0" indent="0" latinLnBrk="0">
              <a:spcBef>
                <a:spcPts val="0"/>
              </a:spcBef>
              <a:buNone/>
              <a:defRPr lang="fr-FR" sz="1300" b="1">
                <a:effectLst>
                  <a:outerShdw blurRad="38100" algn="ctr" rotWithShape="0">
                    <a:prstClr val="black">
                      <a:alpha val="40000"/>
                    </a:prstClr>
                  </a:outerShdw>
                </a:effectLst>
                <a:latin typeface="+mj-lt"/>
              </a:defRPr>
            </a:lvl7pPr>
            <a:lvl8pPr marL="0" indent="0" latinLnBrk="0">
              <a:spcBef>
                <a:spcPts val="0"/>
              </a:spcBef>
              <a:buNone/>
              <a:defRPr lang="fr-FR" sz="1300" b="1">
                <a:effectLst>
                  <a:outerShdw blurRad="38100" algn="ctr" rotWithShape="0">
                    <a:prstClr val="black">
                      <a:alpha val="40000"/>
                    </a:prstClr>
                  </a:outerShdw>
                </a:effectLst>
                <a:latin typeface="+mj-lt"/>
              </a:defRPr>
            </a:lvl8pPr>
            <a:lvl9pPr marL="0" indent="0" latinLnBrk="0">
              <a:spcBef>
                <a:spcPts val="0"/>
              </a:spcBef>
              <a:buNone/>
              <a:defRPr lang="fr-FR" sz="1300" b="1">
                <a:effectLst>
                  <a:outerShdw blurRad="38100" algn="ctr" rotWithShape="0">
                    <a:prstClr val="black">
                      <a:alpha val="40000"/>
                    </a:prstClr>
                  </a:outerShdw>
                </a:effectLst>
                <a:latin typeface="+mj-lt"/>
              </a:defRPr>
            </a:lvl9pPr>
          </a:lstStyle>
          <a:p>
            <a:pPr lvl="0"/>
            <a:r>
              <a:rPr lang="fr-FR" dirty="0"/>
              <a:t>Entrez le nom ici</a:t>
            </a:r>
          </a:p>
        </p:txBody>
      </p:sp>
      <p:sp>
        <p:nvSpPr>
          <p:cNvPr id="215" name="Espace réservé du texte 2"/>
          <p:cNvSpPr>
            <a:spLocks noGrp="1"/>
          </p:cNvSpPr>
          <p:nvPr>
            <p:ph type="body" sz="quarter" idx="100" hasCustomPrompt="1"/>
          </p:nvPr>
        </p:nvSpPr>
        <p:spPr>
          <a:xfrm>
            <a:off x="4449228" y="4559016"/>
            <a:ext cx="2587752" cy="128016"/>
          </a:xfrm>
        </p:spPr>
        <p:txBody>
          <a:bodyPr lIns="0" tIns="0" rIns="0" bIns="0" anchor="t">
            <a:normAutofit/>
          </a:bodyPr>
          <a:lstStyle>
            <a:lvl1pPr marL="0" indent="0" algn="ctr" latinLnBrk="0">
              <a:spcBef>
                <a:spcPts val="0"/>
              </a:spcBef>
              <a:buNone/>
              <a:defRPr lang="fr-FR" sz="900" b="0" baseline="0">
                <a:solidFill>
                  <a:schemeClr val="bg2">
                    <a:lumMod val="50000"/>
                  </a:schemeClr>
                </a:solidFill>
                <a:effectLst/>
                <a:latin typeface="+mn-lt"/>
              </a:defRPr>
            </a:lvl1pPr>
            <a:lvl2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9pPr>
          </a:lstStyle>
          <a:p>
            <a:pPr lvl="0"/>
            <a:r>
              <a:rPr lang="fr-FR" dirty="0"/>
              <a:t>Entrez la fonction ou le passe-temps ici</a:t>
            </a:r>
          </a:p>
        </p:txBody>
      </p:sp>
      <p:sp>
        <p:nvSpPr>
          <p:cNvPr id="216" name="Espace réservé du texte 2"/>
          <p:cNvSpPr>
            <a:spLocks noGrp="1"/>
          </p:cNvSpPr>
          <p:nvPr>
            <p:ph type="body" sz="quarter" idx="101" hasCustomPrompt="1"/>
          </p:nvPr>
        </p:nvSpPr>
        <p:spPr>
          <a:xfrm>
            <a:off x="4449228" y="482466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Numéro de téléphone | Numéro de téléphone</a:t>
            </a:r>
          </a:p>
        </p:txBody>
      </p:sp>
      <p:sp>
        <p:nvSpPr>
          <p:cNvPr id="217" name="Espace réservé du texte 2"/>
          <p:cNvSpPr>
            <a:spLocks noGrp="1"/>
          </p:cNvSpPr>
          <p:nvPr>
            <p:ph type="body" sz="quarter" idx="102" hasCustomPrompt="1"/>
          </p:nvPr>
        </p:nvSpPr>
        <p:spPr>
          <a:xfrm>
            <a:off x="4449228" y="495492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Adresse e-mail | Pseudo Twitter</a:t>
            </a:r>
          </a:p>
        </p:txBody>
      </p:sp>
      <p:sp>
        <p:nvSpPr>
          <p:cNvPr id="218" name="Espace réservé du texte 2"/>
          <p:cNvSpPr>
            <a:spLocks noGrp="1"/>
          </p:cNvSpPr>
          <p:nvPr>
            <p:ph type="body" sz="quarter" idx="103" hasCustomPrompt="1"/>
          </p:nvPr>
        </p:nvSpPr>
        <p:spPr>
          <a:xfrm>
            <a:off x="4717840" y="5219607"/>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URL du blog</a:t>
            </a:r>
          </a:p>
        </p:txBody>
      </p:sp>
      <p:sp>
        <p:nvSpPr>
          <p:cNvPr id="219" name="Espace réservé du texte 2"/>
          <p:cNvSpPr>
            <a:spLocks noGrp="1"/>
          </p:cNvSpPr>
          <p:nvPr>
            <p:ph type="body" sz="quarter" idx="104" hasCustomPrompt="1"/>
          </p:nvPr>
        </p:nvSpPr>
        <p:spPr>
          <a:xfrm>
            <a:off x="1248828" y="6207864"/>
            <a:ext cx="2587752" cy="185282"/>
          </a:xfrm>
        </p:spPr>
        <p:txBody>
          <a:bodyPr lIns="0" tIns="0" rIns="0" bIns="0" anchor="ctr">
            <a:normAutofit/>
          </a:bodyPr>
          <a:lstStyle>
            <a:lvl1pPr marL="0" indent="0" algn="ctr" latinLnBrk="0">
              <a:spcBef>
                <a:spcPts val="0"/>
              </a:spcBef>
              <a:buNone/>
              <a:defRPr lang="fr-FR" sz="1200" b="1" cap="all" baseline="0">
                <a:solidFill>
                  <a:schemeClr val="tx1"/>
                </a:solidFill>
                <a:effectLst/>
                <a:latin typeface="+mj-lt"/>
              </a:defRPr>
            </a:lvl1pPr>
            <a:lvl2pPr marL="0" indent="0" latinLnBrk="0">
              <a:spcBef>
                <a:spcPts val="0"/>
              </a:spcBef>
              <a:buNone/>
              <a:defRPr lang="fr-FR" sz="1300" b="1">
                <a:effectLst>
                  <a:outerShdw blurRad="38100" algn="ctr" rotWithShape="0">
                    <a:prstClr val="black">
                      <a:alpha val="40000"/>
                    </a:prstClr>
                  </a:outerShdw>
                </a:effectLst>
                <a:latin typeface="+mj-lt"/>
              </a:defRPr>
            </a:lvl2pPr>
            <a:lvl3pPr marL="0" indent="0" latinLnBrk="0">
              <a:spcBef>
                <a:spcPts val="0"/>
              </a:spcBef>
              <a:buNone/>
              <a:defRPr lang="fr-FR" sz="1300" b="1">
                <a:effectLst>
                  <a:outerShdw blurRad="38100" algn="ctr" rotWithShape="0">
                    <a:prstClr val="black">
                      <a:alpha val="40000"/>
                    </a:prstClr>
                  </a:outerShdw>
                </a:effectLst>
                <a:latin typeface="+mj-lt"/>
              </a:defRPr>
            </a:lvl3pPr>
            <a:lvl4pPr marL="0" indent="0" latinLnBrk="0">
              <a:spcBef>
                <a:spcPts val="0"/>
              </a:spcBef>
              <a:buNone/>
              <a:defRPr lang="fr-FR" sz="1300" b="1">
                <a:effectLst>
                  <a:outerShdw blurRad="38100" algn="ctr" rotWithShape="0">
                    <a:prstClr val="black">
                      <a:alpha val="40000"/>
                    </a:prstClr>
                  </a:outerShdw>
                </a:effectLst>
                <a:latin typeface="+mj-lt"/>
              </a:defRPr>
            </a:lvl4pPr>
            <a:lvl5pPr marL="0" indent="0" latinLnBrk="0">
              <a:spcBef>
                <a:spcPts val="0"/>
              </a:spcBef>
              <a:buNone/>
              <a:defRPr lang="fr-FR" sz="1300" b="1">
                <a:effectLst>
                  <a:outerShdw blurRad="38100" algn="ctr" rotWithShape="0">
                    <a:prstClr val="black">
                      <a:alpha val="40000"/>
                    </a:prstClr>
                  </a:outerShdw>
                </a:effectLst>
                <a:latin typeface="+mj-lt"/>
              </a:defRPr>
            </a:lvl5pPr>
            <a:lvl6pPr marL="0" indent="0" latinLnBrk="0">
              <a:spcBef>
                <a:spcPts val="0"/>
              </a:spcBef>
              <a:buNone/>
              <a:defRPr lang="fr-FR" sz="1300" b="1">
                <a:effectLst>
                  <a:outerShdw blurRad="38100" algn="ctr" rotWithShape="0">
                    <a:prstClr val="black">
                      <a:alpha val="40000"/>
                    </a:prstClr>
                  </a:outerShdw>
                </a:effectLst>
                <a:latin typeface="+mj-lt"/>
              </a:defRPr>
            </a:lvl6pPr>
            <a:lvl7pPr marL="0" indent="0" latinLnBrk="0">
              <a:spcBef>
                <a:spcPts val="0"/>
              </a:spcBef>
              <a:buNone/>
              <a:defRPr lang="fr-FR" sz="1300" b="1">
                <a:effectLst>
                  <a:outerShdw blurRad="38100" algn="ctr" rotWithShape="0">
                    <a:prstClr val="black">
                      <a:alpha val="40000"/>
                    </a:prstClr>
                  </a:outerShdw>
                </a:effectLst>
                <a:latin typeface="+mj-lt"/>
              </a:defRPr>
            </a:lvl7pPr>
            <a:lvl8pPr marL="0" indent="0" latinLnBrk="0">
              <a:spcBef>
                <a:spcPts val="0"/>
              </a:spcBef>
              <a:buNone/>
              <a:defRPr lang="fr-FR" sz="1300" b="1">
                <a:effectLst>
                  <a:outerShdw blurRad="38100" algn="ctr" rotWithShape="0">
                    <a:prstClr val="black">
                      <a:alpha val="40000"/>
                    </a:prstClr>
                  </a:outerShdw>
                </a:effectLst>
                <a:latin typeface="+mj-lt"/>
              </a:defRPr>
            </a:lvl8pPr>
            <a:lvl9pPr marL="0" indent="0" latinLnBrk="0">
              <a:spcBef>
                <a:spcPts val="0"/>
              </a:spcBef>
              <a:buNone/>
              <a:defRPr lang="fr-FR" sz="1300" b="1">
                <a:effectLst>
                  <a:outerShdw blurRad="38100" algn="ctr" rotWithShape="0">
                    <a:prstClr val="black">
                      <a:alpha val="40000"/>
                    </a:prstClr>
                  </a:outerShdw>
                </a:effectLst>
                <a:latin typeface="+mj-lt"/>
              </a:defRPr>
            </a:lvl9pPr>
          </a:lstStyle>
          <a:p>
            <a:pPr lvl="0"/>
            <a:r>
              <a:rPr lang="fr-FR" dirty="0"/>
              <a:t>Entrez le nom ici</a:t>
            </a:r>
          </a:p>
        </p:txBody>
      </p:sp>
      <p:sp>
        <p:nvSpPr>
          <p:cNvPr id="220" name="Espace réservé du texte 2"/>
          <p:cNvSpPr>
            <a:spLocks noGrp="1"/>
          </p:cNvSpPr>
          <p:nvPr>
            <p:ph type="body" sz="quarter" idx="105" hasCustomPrompt="1"/>
          </p:nvPr>
        </p:nvSpPr>
        <p:spPr>
          <a:xfrm>
            <a:off x="1248828" y="6384342"/>
            <a:ext cx="2587752" cy="128016"/>
          </a:xfrm>
        </p:spPr>
        <p:txBody>
          <a:bodyPr lIns="0" tIns="0" rIns="0" bIns="0" anchor="t">
            <a:normAutofit/>
          </a:bodyPr>
          <a:lstStyle>
            <a:lvl1pPr marL="0" indent="0" algn="ctr" latinLnBrk="0">
              <a:spcBef>
                <a:spcPts val="0"/>
              </a:spcBef>
              <a:buNone/>
              <a:defRPr lang="fr-FR" sz="900" b="0" baseline="0">
                <a:solidFill>
                  <a:schemeClr val="bg2">
                    <a:lumMod val="50000"/>
                  </a:schemeClr>
                </a:solidFill>
                <a:effectLst/>
                <a:latin typeface="+mn-lt"/>
              </a:defRPr>
            </a:lvl1pPr>
            <a:lvl2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9pPr>
          </a:lstStyle>
          <a:p>
            <a:pPr lvl="0"/>
            <a:r>
              <a:rPr lang="fr-FR" dirty="0"/>
              <a:t>Entrez la fonction ou le passe-temps ici</a:t>
            </a:r>
          </a:p>
        </p:txBody>
      </p:sp>
      <p:sp>
        <p:nvSpPr>
          <p:cNvPr id="221" name="Espace réservé du texte 2"/>
          <p:cNvSpPr>
            <a:spLocks noGrp="1"/>
          </p:cNvSpPr>
          <p:nvPr>
            <p:ph type="body" sz="quarter" idx="106" hasCustomPrompt="1"/>
          </p:nvPr>
        </p:nvSpPr>
        <p:spPr>
          <a:xfrm>
            <a:off x="1248828" y="6649991"/>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Numéro de téléphone | Numéro de téléphone</a:t>
            </a:r>
          </a:p>
        </p:txBody>
      </p:sp>
      <p:sp>
        <p:nvSpPr>
          <p:cNvPr id="222" name="Espace réservé du texte 2"/>
          <p:cNvSpPr>
            <a:spLocks noGrp="1"/>
          </p:cNvSpPr>
          <p:nvPr>
            <p:ph type="body" sz="quarter" idx="107" hasCustomPrompt="1"/>
          </p:nvPr>
        </p:nvSpPr>
        <p:spPr>
          <a:xfrm>
            <a:off x="1248828" y="6780246"/>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Adresse e-mail | Pseudo Twitter</a:t>
            </a:r>
          </a:p>
        </p:txBody>
      </p:sp>
      <p:sp>
        <p:nvSpPr>
          <p:cNvPr id="223" name="Espace réservé du texte 2"/>
          <p:cNvSpPr>
            <a:spLocks noGrp="1"/>
          </p:cNvSpPr>
          <p:nvPr>
            <p:ph type="body" sz="quarter" idx="108" hasCustomPrompt="1"/>
          </p:nvPr>
        </p:nvSpPr>
        <p:spPr>
          <a:xfrm>
            <a:off x="1517440" y="7044933"/>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URL du blog</a:t>
            </a:r>
          </a:p>
        </p:txBody>
      </p:sp>
      <p:sp>
        <p:nvSpPr>
          <p:cNvPr id="224" name="Espace réservé du texte 2"/>
          <p:cNvSpPr>
            <a:spLocks noGrp="1"/>
          </p:cNvSpPr>
          <p:nvPr>
            <p:ph type="body" sz="quarter" idx="109" hasCustomPrompt="1"/>
          </p:nvPr>
        </p:nvSpPr>
        <p:spPr>
          <a:xfrm>
            <a:off x="4449228" y="6207864"/>
            <a:ext cx="2587752" cy="185282"/>
          </a:xfrm>
        </p:spPr>
        <p:txBody>
          <a:bodyPr lIns="0" tIns="0" rIns="0" bIns="0" anchor="ctr">
            <a:normAutofit/>
          </a:bodyPr>
          <a:lstStyle>
            <a:lvl1pPr marL="0" indent="0" algn="ctr" latinLnBrk="0">
              <a:spcBef>
                <a:spcPts val="0"/>
              </a:spcBef>
              <a:buNone/>
              <a:defRPr lang="fr-FR" sz="1200" b="1" cap="all" baseline="0">
                <a:solidFill>
                  <a:schemeClr val="tx1"/>
                </a:solidFill>
                <a:effectLst/>
                <a:latin typeface="+mj-lt"/>
              </a:defRPr>
            </a:lvl1pPr>
            <a:lvl2pPr marL="0" indent="0" latinLnBrk="0">
              <a:spcBef>
                <a:spcPts val="0"/>
              </a:spcBef>
              <a:buNone/>
              <a:defRPr lang="fr-FR" sz="1300" b="1">
                <a:effectLst>
                  <a:outerShdw blurRad="38100" algn="ctr" rotWithShape="0">
                    <a:prstClr val="black">
                      <a:alpha val="40000"/>
                    </a:prstClr>
                  </a:outerShdw>
                </a:effectLst>
                <a:latin typeface="+mj-lt"/>
              </a:defRPr>
            </a:lvl2pPr>
            <a:lvl3pPr marL="0" indent="0" latinLnBrk="0">
              <a:spcBef>
                <a:spcPts val="0"/>
              </a:spcBef>
              <a:buNone/>
              <a:defRPr lang="fr-FR" sz="1300" b="1">
                <a:effectLst>
                  <a:outerShdw blurRad="38100" algn="ctr" rotWithShape="0">
                    <a:prstClr val="black">
                      <a:alpha val="40000"/>
                    </a:prstClr>
                  </a:outerShdw>
                </a:effectLst>
                <a:latin typeface="+mj-lt"/>
              </a:defRPr>
            </a:lvl3pPr>
            <a:lvl4pPr marL="0" indent="0" latinLnBrk="0">
              <a:spcBef>
                <a:spcPts val="0"/>
              </a:spcBef>
              <a:buNone/>
              <a:defRPr lang="fr-FR" sz="1300" b="1">
                <a:effectLst>
                  <a:outerShdw blurRad="38100" algn="ctr" rotWithShape="0">
                    <a:prstClr val="black">
                      <a:alpha val="40000"/>
                    </a:prstClr>
                  </a:outerShdw>
                </a:effectLst>
                <a:latin typeface="+mj-lt"/>
              </a:defRPr>
            </a:lvl4pPr>
            <a:lvl5pPr marL="0" indent="0" latinLnBrk="0">
              <a:spcBef>
                <a:spcPts val="0"/>
              </a:spcBef>
              <a:buNone/>
              <a:defRPr lang="fr-FR" sz="1300" b="1">
                <a:effectLst>
                  <a:outerShdw blurRad="38100" algn="ctr" rotWithShape="0">
                    <a:prstClr val="black">
                      <a:alpha val="40000"/>
                    </a:prstClr>
                  </a:outerShdw>
                </a:effectLst>
                <a:latin typeface="+mj-lt"/>
              </a:defRPr>
            </a:lvl5pPr>
            <a:lvl6pPr marL="0" indent="0" latinLnBrk="0">
              <a:spcBef>
                <a:spcPts val="0"/>
              </a:spcBef>
              <a:buNone/>
              <a:defRPr lang="fr-FR" sz="1300" b="1">
                <a:effectLst>
                  <a:outerShdw blurRad="38100" algn="ctr" rotWithShape="0">
                    <a:prstClr val="black">
                      <a:alpha val="40000"/>
                    </a:prstClr>
                  </a:outerShdw>
                </a:effectLst>
                <a:latin typeface="+mj-lt"/>
              </a:defRPr>
            </a:lvl6pPr>
            <a:lvl7pPr marL="0" indent="0" latinLnBrk="0">
              <a:spcBef>
                <a:spcPts val="0"/>
              </a:spcBef>
              <a:buNone/>
              <a:defRPr lang="fr-FR" sz="1300" b="1">
                <a:effectLst>
                  <a:outerShdw blurRad="38100" algn="ctr" rotWithShape="0">
                    <a:prstClr val="black">
                      <a:alpha val="40000"/>
                    </a:prstClr>
                  </a:outerShdw>
                </a:effectLst>
                <a:latin typeface="+mj-lt"/>
              </a:defRPr>
            </a:lvl7pPr>
            <a:lvl8pPr marL="0" indent="0" latinLnBrk="0">
              <a:spcBef>
                <a:spcPts val="0"/>
              </a:spcBef>
              <a:buNone/>
              <a:defRPr lang="fr-FR" sz="1300" b="1">
                <a:effectLst>
                  <a:outerShdw blurRad="38100" algn="ctr" rotWithShape="0">
                    <a:prstClr val="black">
                      <a:alpha val="40000"/>
                    </a:prstClr>
                  </a:outerShdw>
                </a:effectLst>
                <a:latin typeface="+mj-lt"/>
              </a:defRPr>
            </a:lvl8pPr>
            <a:lvl9pPr marL="0" indent="0" latinLnBrk="0">
              <a:spcBef>
                <a:spcPts val="0"/>
              </a:spcBef>
              <a:buNone/>
              <a:defRPr lang="fr-FR" sz="1300" b="1">
                <a:effectLst>
                  <a:outerShdw blurRad="38100" algn="ctr" rotWithShape="0">
                    <a:prstClr val="black">
                      <a:alpha val="40000"/>
                    </a:prstClr>
                  </a:outerShdw>
                </a:effectLst>
                <a:latin typeface="+mj-lt"/>
              </a:defRPr>
            </a:lvl9pPr>
          </a:lstStyle>
          <a:p>
            <a:pPr lvl="0"/>
            <a:r>
              <a:rPr lang="fr-FR" dirty="0"/>
              <a:t>Entrez le nom ici</a:t>
            </a:r>
          </a:p>
        </p:txBody>
      </p:sp>
      <p:sp>
        <p:nvSpPr>
          <p:cNvPr id="225" name="Espace réservé du texte 2"/>
          <p:cNvSpPr>
            <a:spLocks noGrp="1"/>
          </p:cNvSpPr>
          <p:nvPr>
            <p:ph type="body" sz="quarter" idx="110" hasCustomPrompt="1"/>
          </p:nvPr>
        </p:nvSpPr>
        <p:spPr>
          <a:xfrm>
            <a:off x="4449228" y="6384342"/>
            <a:ext cx="2587752" cy="128016"/>
          </a:xfrm>
        </p:spPr>
        <p:txBody>
          <a:bodyPr lIns="0" tIns="0" rIns="0" bIns="0" anchor="t">
            <a:normAutofit/>
          </a:bodyPr>
          <a:lstStyle>
            <a:lvl1pPr marL="0" indent="0" algn="ctr" latinLnBrk="0">
              <a:spcBef>
                <a:spcPts val="0"/>
              </a:spcBef>
              <a:buNone/>
              <a:defRPr lang="fr-FR" sz="900" b="0" baseline="0">
                <a:solidFill>
                  <a:schemeClr val="bg2">
                    <a:lumMod val="50000"/>
                  </a:schemeClr>
                </a:solidFill>
                <a:effectLst/>
                <a:latin typeface="+mn-lt"/>
              </a:defRPr>
            </a:lvl1pPr>
            <a:lvl2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9pPr>
          </a:lstStyle>
          <a:p>
            <a:pPr lvl="0"/>
            <a:r>
              <a:rPr lang="fr-FR" dirty="0"/>
              <a:t>Entrez la fonction ou le passe-temps ici</a:t>
            </a:r>
          </a:p>
        </p:txBody>
      </p:sp>
      <p:sp>
        <p:nvSpPr>
          <p:cNvPr id="226" name="Espace réservé du texte 2"/>
          <p:cNvSpPr>
            <a:spLocks noGrp="1"/>
          </p:cNvSpPr>
          <p:nvPr>
            <p:ph type="body" sz="quarter" idx="111" hasCustomPrompt="1"/>
          </p:nvPr>
        </p:nvSpPr>
        <p:spPr>
          <a:xfrm>
            <a:off x="4449228" y="6649991"/>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Numéro de téléphone | Numéro de téléphone</a:t>
            </a:r>
          </a:p>
        </p:txBody>
      </p:sp>
      <p:sp>
        <p:nvSpPr>
          <p:cNvPr id="227" name="Espace réservé du texte 2"/>
          <p:cNvSpPr>
            <a:spLocks noGrp="1"/>
          </p:cNvSpPr>
          <p:nvPr>
            <p:ph type="body" sz="quarter" idx="112" hasCustomPrompt="1"/>
          </p:nvPr>
        </p:nvSpPr>
        <p:spPr>
          <a:xfrm>
            <a:off x="4449228" y="6780246"/>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Adresse e-mail | Pseudo Twitter</a:t>
            </a:r>
          </a:p>
        </p:txBody>
      </p:sp>
      <p:sp>
        <p:nvSpPr>
          <p:cNvPr id="228" name="Espace réservé du texte 2"/>
          <p:cNvSpPr>
            <a:spLocks noGrp="1"/>
          </p:cNvSpPr>
          <p:nvPr>
            <p:ph type="body" sz="quarter" idx="113" hasCustomPrompt="1"/>
          </p:nvPr>
        </p:nvSpPr>
        <p:spPr>
          <a:xfrm>
            <a:off x="4717840" y="7044933"/>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URL du blog</a:t>
            </a:r>
          </a:p>
        </p:txBody>
      </p:sp>
      <p:sp>
        <p:nvSpPr>
          <p:cNvPr id="229" name="Espace réservé du texte 2"/>
          <p:cNvSpPr>
            <a:spLocks noGrp="1"/>
          </p:cNvSpPr>
          <p:nvPr>
            <p:ph type="body" sz="quarter" idx="114" hasCustomPrompt="1"/>
          </p:nvPr>
        </p:nvSpPr>
        <p:spPr>
          <a:xfrm>
            <a:off x="1248828" y="8038233"/>
            <a:ext cx="2587752" cy="185282"/>
          </a:xfrm>
        </p:spPr>
        <p:txBody>
          <a:bodyPr lIns="0" tIns="0" rIns="0" bIns="0" anchor="ctr">
            <a:normAutofit/>
          </a:bodyPr>
          <a:lstStyle>
            <a:lvl1pPr marL="0" indent="0" algn="ctr" latinLnBrk="0">
              <a:spcBef>
                <a:spcPts val="0"/>
              </a:spcBef>
              <a:buNone/>
              <a:defRPr lang="fr-FR" sz="1200" b="1" cap="all" baseline="0">
                <a:solidFill>
                  <a:schemeClr val="tx1"/>
                </a:solidFill>
                <a:effectLst/>
                <a:latin typeface="+mj-lt"/>
              </a:defRPr>
            </a:lvl1pPr>
            <a:lvl2pPr marL="0" indent="0" latinLnBrk="0">
              <a:spcBef>
                <a:spcPts val="0"/>
              </a:spcBef>
              <a:buNone/>
              <a:defRPr lang="fr-FR" sz="1300" b="1">
                <a:effectLst>
                  <a:outerShdw blurRad="38100" algn="ctr" rotWithShape="0">
                    <a:prstClr val="black">
                      <a:alpha val="40000"/>
                    </a:prstClr>
                  </a:outerShdw>
                </a:effectLst>
                <a:latin typeface="+mj-lt"/>
              </a:defRPr>
            </a:lvl2pPr>
            <a:lvl3pPr marL="0" indent="0" latinLnBrk="0">
              <a:spcBef>
                <a:spcPts val="0"/>
              </a:spcBef>
              <a:buNone/>
              <a:defRPr lang="fr-FR" sz="1300" b="1">
                <a:effectLst>
                  <a:outerShdw blurRad="38100" algn="ctr" rotWithShape="0">
                    <a:prstClr val="black">
                      <a:alpha val="40000"/>
                    </a:prstClr>
                  </a:outerShdw>
                </a:effectLst>
                <a:latin typeface="+mj-lt"/>
              </a:defRPr>
            </a:lvl3pPr>
            <a:lvl4pPr marL="0" indent="0" latinLnBrk="0">
              <a:spcBef>
                <a:spcPts val="0"/>
              </a:spcBef>
              <a:buNone/>
              <a:defRPr lang="fr-FR" sz="1300" b="1">
                <a:effectLst>
                  <a:outerShdw blurRad="38100" algn="ctr" rotWithShape="0">
                    <a:prstClr val="black">
                      <a:alpha val="40000"/>
                    </a:prstClr>
                  </a:outerShdw>
                </a:effectLst>
                <a:latin typeface="+mj-lt"/>
              </a:defRPr>
            </a:lvl4pPr>
            <a:lvl5pPr marL="0" indent="0" latinLnBrk="0">
              <a:spcBef>
                <a:spcPts val="0"/>
              </a:spcBef>
              <a:buNone/>
              <a:defRPr lang="fr-FR" sz="1300" b="1">
                <a:effectLst>
                  <a:outerShdw blurRad="38100" algn="ctr" rotWithShape="0">
                    <a:prstClr val="black">
                      <a:alpha val="40000"/>
                    </a:prstClr>
                  </a:outerShdw>
                </a:effectLst>
                <a:latin typeface="+mj-lt"/>
              </a:defRPr>
            </a:lvl5pPr>
            <a:lvl6pPr marL="0" indent="0" latinLnBrk="0">
              <a:spcBef>
                <a:spcPts val="0"/>
              </a:spcBef>
              <a:buNone/>
              <a:defRPr lang="fr-FR" sz="1300" b="1">
                <a:effectLst>
                  <a:outerShdw blurRad="38100" algn="ctr" rotWithShape="0">
                    <a:prstClr val="black">
                      <a:alpha val="40000"/>
                    </a:prstClr>
                  </a:outerShdw>
                </a:effectLst>
                <a:latin typeface="+mj-lt"/>
              </a:defRPr>
            </a:lvl6pPr>
            <a:lvl7pPr marL="0" indent="0" latinLnBrk="0">
              <a:spcBef>
                <a:spcPts val="0"/>
              </a:spcBef>
              <a:buNone/>
              <a:defRPr lang="fr-FR" sz="1300" b="1">
                <a:effectLst>
                  <a:outerShdw blurRad="38100" algn="ctr" rotWithShape="0">
                    <a:prstClr val="black">
                      <a:alpha val="40000"/>
                    </a:prstClr>
                  </a:outerShdw>
                </a:effectLst>
                <a:latin typeface="+mj-lt"/>
              </a:defRPr>
            </a:lvl7pPr>
            <a:lvl8pPr marL="0" indent="0" latinLnBrk="0">
              <a:spcBef>
                <a:spcPts val="0"/>
              </a:spcBef>
              <a:buNone/>
              <a:defRPr lang="fr-FR" sz="1300" b="1">
                <a:effectLst>
                  <a:outerShdw blurRad="38100" algn="ctr" rotWithShape="0">
                    <a:prstClr val="black">
                      <a:alpha val="40000"/>
                    </a:prstClr>
                  </a:outerShdw>
                </a:effectLst>
                <a:latin typeface="+mj-lt"/>
              </a:defRPr>
            </a:lvl8pPr>
            <a:lvl9pPr marL="0" indent="0" latinLnBrk="0">
              <a:spcBef>
                <a:spcPts val="0"/>
              </a:spcBef>
              <a:buNone/>
              <a:defRPr lang="fr-FR" sz="1300" b="1">
                <a:effectLst>
                  <a:outerShdw blurRad="38100" algn="ctr" rotWithShape="0">
                    <a:prstClr val="black">
                      <a:alpha val="40000"/>
                    </a:prstClr>
                  </a:outerShdw>
                </a:effectLst>
                <a:latin typeface="+mj-lt"/>
              </a:defRPr>
            </a:lvl9pPr>
          </a:lstStyle>
          <a:p>
            <a:pPr lvl="0"/>
            <a:r>
              <a:rPr lang="fr-FR" dirty="0"/>
              <a:t>Entrez le nom ici</a:t>
            </a:r>
          </a:p>
        </p:txBody>
      </p:sp>
      <p:sp>
        <p:nvSpPr>
          <p:cNvPr id="230" name="Espace réservé du texte 2"/>
          <p:cNvSpPr>
            <a:spLocks noGrp="1"/>
          </p:cNvSpPr>
          <p:nvPr>
            <p:ph type="body" sz="quarter" idx="115" hasCustomPrompt="1"/>
          </p:nvPr>
        </p:nvSpPr>
        <p:spPr>
          <a:xfrm>
            <a:off x="1248828" y="8214711"/>
            <a:ext cx="2587752" cy="128016"/>
          </a:xfrm>
        </p:spPr>
        <p:txBody>
          <a:bodyPr lIns="0" tIns="0" rIns="0" bIns="0" anchor="t">
            <a:normAutofit/>
          </a:bodyPr>
          <a:lstStyle>
            <a:lvl1pPr marL="0" indent="0" algn="ctr" latinLnBrk="0">
              <a:spcBef>
                <a:spcPts val="0"/>
              </a:spcBef>
              <a:buNone/>
              <a:defRPr lang="fr-FR" sz="900" b="0" baseline="0">
                <a:solidFill>
                  <a:schemeClr val="bg2">
                    <a:lumMod val="50000"/>
                  </a:schemeClr>
                </a:solidFill>
                <a:effectLst/>
                <a:latin typeface="+mn-lt"/>
              </a:defRPr>
            </a:lvl1pPr>
            <a:lvl2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9pPr>
          </a:lstStyle>
          <a:p>
            <a:pPr lvl="0"/>
            <a:r>
              <a:rPr lang="fr-FR" dirty="0"/>
              <a:t>Entrez la fonction ou le passe-temps ici</a:t>
            </a:r>
          </a:p>
        </p:txBody>
      </p:sp>
      <p:sp>
        <p:nvSpPr>
          <p:cNvPr id="231" name="Espace réservé du texte 2"/>
          <p:cNvSpPr>
            <a:spLocks noGrp="1"/>
          </p:cNvSpPr>
          <p:nvPr>
            <p:ph type="body" sz="quarter" idx="116" hasCustomPrompt="1"/>
          </p:nvPr>
        </p:nvSpPr>
        <p:spPr>
          <a:xfrm>
            <a:off x="1248828" y="848036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Numéro de téléphone | Numéro de téléphone</a:t>
            </a:r>
          </a:p>
        </p:txBody>
      </p:sp>
      <p:sp>
        <p:nvSpPr>
          <p:cNvPr id="232" name="Espace réservé du texte 2"/>
          <p:cNvSpPr>
            <a:spLocks noGrp="1"/>
          </p:cNvSpPr>
          <p:nvPr>
            <p:ph type="body" sz="quarter" idx="117" hasCustomPrompt="1"/>
          </p:nvPr>
        </p:nvSpPr>
        <p:spPr>
          <a:xfrm>
            <a:off x="1248828" y="861061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Adresse e-mail | Pseudo Twitter</a:t>
            </a:r>
          </a:p>
        </p:txBody>
      </p:sp>
      <p:sp>
        <p:nvSpPr>
          <p:cNvPr id="233" name="Espace réservé du texte 2"/>
          <p:cNvSpPr>
            <a:spLocks noGrp="1"/>
          </p:cNvSpPr>
          <p:nvPr>
            <p:ph type="body" sz="quarter" idx="118" hasCustomPrompt="1"/>
          </p:nvPr>
        </p:nvSpPr>
        <p:spPr>
          <a:xfrm>
            <a:off x="1517440" y="8875302"/>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URL du blog</a:t>
            </a:r>
          </a:p>
        </p:txBody>
      </p:sp>
      <p:sp>
        <p:nvSpPr>
          <p:cNvPr id="234" name="Espace réservé du texte 2"/>
          <p:cNvSpPr>
            <a:spLocks noGrp="1"/>
          </p:cNvSpPr>
          <p:nvPr>
            <p:ph type="body" sz="quarter" idx="119" hasCustomPrompt="1"/>
          </p:nvPr>
        </p:nvSpPr>
        <p:spPr>
          <a:xfrm>
            <a:off x="4449228" y="8038233"/>
            <a:ext cx="2587752" cy="185282"/>
          </a:xfrm>
        </p:spPr>
        <p:txBody>
          <a:bodyPr lIns="0" tIns="0" rIns="0" bIns="0" anchor="ctr">
            <a:normAutofit/>
          </a:bodyPr>
          <a:lstStyle>
            <a:lvl1pPr marL="0" indent="0" algn="ctr" latinLnBrk="0">
              <a:spcBef>
                <a:spcPts val="0"/>
              </a:spcBef>
              <a:buNone/>
              <a:defRPr lang="fr-FR" sz="1200" b="1" cap="all" baseline="0">
                <a:solidFill>
                  <a:schemeClr val="tx1"/>
                </a:solidFill>
                <a:effectLst/>
                <a:latin typeface="+mj-lt"/>
              </a:defRPr>
            </a:lvl1pPr>
            <a:lvl2pPr marL="0" indent="0" latinLnBrk="0">
              <a:spcBef>
                <a:spcPts val="0"/>
              </a:spcBef>
              <a:buNone/>
              <a:defRPr lang="fr-FR" sz="1300" b="1">
                <a:effectLst>
                  <a:outerShdw blurRad="38100" algn="ctr" rotWithShape="0">
                    <a:prstClr val="black">
                      <a:alpha val="40000"/>
                    </a:prstClr>
                  </a:outerShdw>
                </a:effectLst>
                <a:latin typeface="+mj-lt"/>
              </a:defRPr>
            </a:lvl2pPr>
            <a:lvl3pPr marL="0" indent="0" latinLnBrk="0">
              <a:spcBef>
                <a:spcPts val="0"/>
              </a:spcBef>
              <a:buNone/>
              <a:defRPr lang="fr-FR" sz="1300" b="1">
                <a:effectLst>
                  <a:outerShdw blurRad="38100" algn="ctr" rotWithShape="0">
                    <a:prstClr val="black">
                      <a:alpha val="40000"/>
                    </a:prstClr>
                  </a:outerShdw>
                </a:effectLst>
                <a:latin typeface="+mj-lt"/>
              </a:defRPr>
            </a:lvl3pPr>
            <a:lvl4pPr marL="0" indent="0" latinLnBrk="0">
              <a:spcBef>
                <a:spcPts val="0"/>
              </a:spcBef>
              <a:buNone/>
              <a:defRPr lang="fr-FR" sz="1300" b="1">
                <a:effectLst>
                  <a:outerShdw blurRad="38100" algn="ctr" rotWithShape="0">
                    <a:prstClr val="black">
                      <a:alpha val="40000"/>
                    </a:prstClr>
                  </a:outerShdw>
                </a:effectLst>
                <a:latin typeface="+mj-lt"/>
              </a:defRPr>
            </a:lvl4pPr>
            <a:lvl5pPr marL="0" indent="0" latinLnBrk="0">
              <a:spcBef>
                <a:spcPts val="0"/>
              </a:spcBef>
              <a:buNone/>
              <a:defRPr lang="fr-FR" sz="1300" b="1">
                <a:effectLst>
                  <a:outerShdw blurRad="38100" algn="ctr" rotWithShape="0">
                    <a:prstClr val="black">
                      <a:alpha val="40000"/>
                    </a:prstClr>
                  </a:outerShdw>
                </a:effectLst>
                <a:latin typeface="+mj-lt"/>
              </a:defRPr>
            </a:lvl5pPr>
            <a:lvl6pPr marL="0" indent="0" latinLnBrk="0">
              <a:spcBef>
                <a:spcPts val="0"/>
              </a:spcBef>
              <a:buNone/>
              <a:defRPr lang="fr-FR" sz="1300" b="1">
                <a:effectLst>
                  <a:outerShdw blurRad="38100" algn="ctr" rotWithShape="0">
                    <a:prstClr val="black">
                      <a:alpha val="40000"/>
                    </a:prstClr>
                  </a:outerShdw>
                </a:effectLst>
                <a:latin typeface="+mj-lt"/>
              </a:defRPr>
            </a:lvl6pPr>
            <a:lvl7pPr marL="0" indent="0" latinLnBrk="0">
              <a:spcBef>
                <a:spcPts val="0"/>
              </a:spcBef>
              <a:buNone/>
              <a:defRPr lang="fr-FR" sz="1300" b="1">
                <a:effectLst>
                  <a:outerShdw blurRad="38100" algn="ctr" rotWithShape="0">
                    <a:prstClr val="black">
                      <a:alpha val="40000"/>
                    </a:prstClr>
                  </a:outerShdw>
                </a:effectLst>
                <a:latin typeface="+mj-lt"/>
              </a:defRPr>
            </a:lvl7pPr>
            <a:lvl8pPr marL="0" indent="0" latinLnBrk="0">
              <a:spcBef>
                <a:spcPts val="0"/>
              </a:spcBef>
              <a:buNone/>
              <a:defRPr lang="fr-FR" sz="1300" b="1">
                <a:effectLst>
                  <a:outerShdw blurRad="38100" algn="ctr" rotWithShape="0">
                    <a:prstClr val="black">
                      <a:alpha val="40000"/>
                    </a:prstClr>
                  </a:outerShdw>
                </a:effectLst>
                <a:latin typeface="+mj-lt"/>
              </a:defRPr>
            </a:lvl8pPr>
            <a:lvl9pPr marL="0" indent="0" latinLnBrk="0">
              <a:spcBef>
                <a:spcPts val="0"/>
              </a:spcBef>
              <a:buNone/>
              <a:defRPr lang="fr-FR" sz="1300" b="1">
                <a:effectLst>
                  <a:outerShdw blurRad="38100" algn="ctr" rotWithShape="0">
                    <a:prstClr val="black">
                      <a:alpha val="40000"/>
                    </a:prstClr>
                  </a:outerShdw>
                </a:effectLst>
                <a:latin typeface="+mj-lt"/>
              </a:defRPr>
            </a:lvl9pPr>
          </a:lstStyle>
          <a:p>
            <a:pPr lvl="0"/>
            <a:r>
              <a:rPr lang="fr-FR" dirty="0"/>
              <a:t>Entrez le nom ici</a:t>
            </a:r>
          </a:p>
        </p:txBody>
      </p:sp>
      <p:sp>
        <p:nvSpPr>
          <p:cNvPr id="235" name="Espace réservé du texte 2"/>
          <p:cNvSpPr>
            <a:spLocks noGrp="1"/>
          </p:cNvSpPr>
          <p:nvPr>
            <p:ph type="body" sz="quarter" idx="120" hasCustomPrompt="1"/>
          </p:nvPr>
        </p:nvSpPr>
        <p:spPr>
          <a:xfrm>
            <a:off x="4449228" y="8214711"/>
            <a:ext cx="2587752" cy="128016"/>
          </a:xfrm>
        </p:spPr>
        <p:txBody>
          <a:bodyPr lIns="0" tIns="0" rIns="0" bIns="0" anchor="t">
            <a:normAutofit/>
          </a:bodyPr>
          <a:lstStyle>
            <a:lvl1pPr marL="0" indent="0" algn="ctr" latinLnBrk="0">
              <a:spcBef>
                <a:spcPts val="0"/>
              </a:spcBef>
              <a:buNone/>
              <a:defRPr lang="fr-FR" sz="900" b="0" baseline="0">
                <a:solidFill>
                  <a:schemeClr val="bg2">
                    <a:lumMod val="50000"/>
                  </a:schemeClr>
                </a:solidFill>
                <a:effectLst/>
                <a:latin typeface="+mn-lt"/>
              </a:defRPr>
            </a:lvl1pPr>
            <a:lvl2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fr-FR" sz="850" b="1">
                <a:solidFill>
                  <a:schemeClr val="tx1"/>
                </a:solidFill>
                <a:effectLst>
                  <a:outerShdw blurRad="38100" algn="ctr" rotWithShape="0">
                    <a:prstClr val="black">
                      <a:alpha val="40000"/>
                    </a:prstClr>
                  </a:outerShdw>
                </a:effectLst>
                <a:latin typeface="+mj-lt"/>
              </a:defRPr>
            </a:lvl9pPr>
          </a:lstStyle>
          <a:p>
            <a:pPr lvl="0"/>
            <a:r>
              <a:rPr lang="fr-FR" dirty="0"/>
              <a:t>Entrez la fonction ou le passe-temps ici</a:t>
            </a:r>
          </a:p>
        </p:txBody>
      </p:sp>
      <p:sp>
        <p:nvSpPr>
          <p:cNvPr id="236" name="Espace réservé du texte 2"/>
          <p:cNvSpPr>
            <a:spLocks noGrp="1"/>
          </p:cNvSpPr>
          <p:nvPr>
            <p:ph type="body" sz="quarter" idx="121" hasCustomPrompt="1"/>
          </p:nvPr>
        </p:nvSpPr>
        <p:spPr>
          <a:xfrm>
            <a:off x="4449228" y="848036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Numéro de téléphone | Numéro de téléphone</a:t>
            </a:r>
          </a:p>
        </p:txBody>
      </p:sp>
      <p:sp>
        <p:nvSpPr>
          <p:cNvPr id="237" name="Espace réservé du texte 2"/>
          <p:cNvSpPr>
            <a:spLocks noGrp="1"/>
          </p:cNvSpPr>
          <p:nvPr>
            <p:ph type="body" sz="quarter" idx="122" hasCustomPrompt="1"/>
          </p:nvPr>
        </p:nvSpPr>
        <p:spPr>
          <a:xfrm>
            <a:off x="4449228" y="861061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Adresse e-mail | Pseudo Twitter</a:t>
            </a:r>
          </a:p>
        </p:txBody>
      </p:sp>
      <p:sp>
        <p:nvSpPr>
          <p:cNvPr id="238" name="Espace réservé du texte 2"/>
          <p:cNvSpPr>
            <a:spLocks noGrp="1"/>
          </p:cNvSpPr>
          <p:nvPr>
            <p:ph type="body" sz="quarter" idx="123" hasCustomPrompt="1"/>
          </p:nvPr>
        </p:nvSpPr>
        <p:spPr>
          <a:xfrm>
            <a:off x="4717840" y="8875302"/>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fr-FR" sz="800" b="0" baseline="0">
                <a:solidFill>
                  <a:schemeClr val="accent1"/>
                </a:solidFill>
                <a:effectLst/>
                <a:latin typeface="+mn-lt"/>
              </a:defRPr>
            </a:lvl1pPr>
            <a:lvl2pPr marL="0" indent="0" latinLnBrk="0">
              <a:spcBef>
                <a:spcPts val="0"/>
              </a:spcBef>
              <a:buFont typeface="Arial" panose="020B0604020202020204" pitchFamily="34" charset="0"/>
              <a:buNone/>
              <a:defRPr lang="fr-FR" sz="800" b="0">
                <a:solidFill>
                  <a:schemeClr val="accent1"/>
                </a:solidFill>
                <a:effectLst/>
                <a:latin typeface="+mn-lt"/>
              </a:defRPr>
            </a:lvl2pPr>
            <a:lvl3pPr marL="0" indent="0" latinLnBrk="0">
              <a:spcBef>
                <a:spcPts val="0"/>
              </a:spcBef>
              <a:buFont typeface="Arial" panose="020B0604020202020204" pitchFamily="34" charset="0"/>
              <a:buNone/>
              <a:defRPr lang="fr-FR" sz="800" b="0">
                <a:solidFill>
                  <a:schemeClr val="accent1"/>
                </a:solidFill>
                <a:effectLst/>
                <a:latin typeface="+mn-lt"/>
              </a:defRPr>
            </a:lvl3pPr>
            <a:lvl4pPr marL="0" indent="0" latinLnBrk="0">
              <a:spcBef>
                <a:spcPts val="0"/>
              </a:spcBef>
              <a:buFont typeface="Arial" panose="020B0604020202020204" pitchFamily="34" charset="0"/>
              <a:buNone/>
              <a:defRPr lang="fr-FR" sz="800" b="0">
                <a:solidFill>
                  <a:schemeClr val="accent1"/>
                </a:solidFill>
                <a:effectLst/>
                <a:latin typeface="+mn-lt"/>
              </a:defRPr>
            </a:lvl4pPr>
            <a:lvl5pPr marL="0" indent="0" latinLnBrk="0">
              <a:spcBef>
                <a:spcPts val="0"/>
              </a:spcBef>
              <a:buFont typeface="Arial" panose="020B0604020202020204" pitchFamily="34" charset="0"/>
              <a:buNone/>
              <a:defRPr lang="fr-FR" sz="800" b="0">
                <a:solidFill>
                  <a:schemeClr val="accent1"/>
                </a:solidFill>
                <a:effectLst/>
                <a:latin typeface="+mn-lt"/>
              </a:defRPr>
            </a:lvl5pPr>
            <a:lvl6pPr marL="0" indent="0" latinLnBrk="0">
              <a:spcBef>
                <a:spcPts val="0"/>
              </a:spcBef>
              <a:buFont typeface="Arial" panose="020B0604020202020204" pitchFamily="34" charset="0"/>
              <a:buNone/>
              <a:defRPr lang="fr-FR" sz="800" b="0">
                <a:solidFill>
                  <a:schemeClr val="accent1"/>
                </a:solidFill>
                <a:effectLst/>
                <a:latin typeface="+mn-lt"/>
              </a:defRPr>
            </a:lvl6pPr>
            <a:lvl7pPr marL="0" indent="0" latinLnBrk="0">
              <a:spcBef>
                <a:spcPts val="0"/>
              </a:spcBef>
              <a:buFont typeface="Arial" panose="020B0604020202020204" pitchFamily="34" charset="0"/>
              <a:buNone/>
              <a:defRPr lang="fr-FR" sz="800" b="0">
                <a:solidFill>
                  <a:schemeClr val="accent1"/>
                </a:solidFill>
                <a:effectLst/>
                <a:latin typeface="+mn-lt"/>
              </a:defRPr>
            </a:lvl7pPr>
            <a:lvl8pPr marL="0" indent="0" latinLnBrk="0">
              <a:spcBef>
                <a:spcPts val="0"/>
              </a:spcBef>
              <a:buFont typeface="Arial" panose="020B0604020202020204" pitchFamily="34" charset="0"/>
              <a:buNone/>
              <a:defRPr lang="fr-FR" sz="800" b="0">
                <a:solidFill>
                  <a:schemeClr val="accent1"/>
                </a:solidFill>
                <a:effectLst/>
                <a:latin typeface="+mn-lt"/>
              </a:defRPr>
            </a:lvl8pPr>
            <a:lvl9pPr marL="0" indent="0" latinLnBrk="0">
              <a:spcBef>
                <a:spcPts val="0"/>
              </a:spcBef>
              <a:buFont typeface="Arial" panose="020B0604020202020204" pitchFamily="34" charset="0"/>
              <a:buNone/>
              <a:defRPr lang="fr-FR" sz="800" b="0">
                <a:solidFill>
                  <a:schemeClr val="accent1"/>
                </a:solidFill>
                <a:effectLst/>
                <a:latin typeface="+mn-lt"/>
              </a:defRPr>
            </a:lvl9pPr>
          </a:lstStyle>
          <a:p>
            <a:pPr lvl="0"/>
            <a:r>
              <a:rPr lang="fr-FR" dirty="0"/>
              <a:t>URL du blog</a:t>
            </a:r>
          </a:p>
        </p:txBody>
      </p:sp>
    </p:spTree>
    <p:extLst>
      <p:ext uri="{BB962C8B-B14F-4D97-AF65-F5344CB8AC3E}">
        <p14:creationId xmlns:p14="http://schemas.microsoft.com/office/powerpoint/2010/main" val="1775555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png"/><Relationship Id="rId10" Type="http://schemas.openxmlformats.org/officeDocument/2006/relationships/image" Target="../media/image8.emf"/><Relationship Id="rId4" Type="http://schemas.openxmlformats.org/officeDocument/2006/relationships/image" Target="../media/image2.png"/><Relationship Id="rId9" Type="http://schemas.openxmlformats.org/officeDocument/2006/relationships/image" Target="../media/image7.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ille de cartes de visite" hidden="1"/>
          <p:cNvGrpSpPr/>
          <p:nvPr userDrawn="1"/>
        </p:nvGrpSpPr>
        <p:grpSpPr>
          <a:xfrm>
            <a:off x="685800" y="452618"/>
            <a:ext cx="6400800" cy="9148542"/>
            <a:chOff x="685800" y="452618"/>
            <a:chExt cx="6400800" cy="9148542"/>
          </a:xfrm>
        </p:grpSpPr>
        <p:sp>
          <p:nvSpPr>
            <p:cNvPr id="8" name="Rectangle 7"/>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Rectangle 8"/>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Rectangle 9"/>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Rectangle 11"/>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14"/>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Rectangle 15"/>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Rectangle 16"/>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2" name="Espace réservé du titre 1" hidden="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hidden="1"/>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fr-FR" dirty="0"/>
              <a:t>Modifiez les styles du texte du masque</a:t>
            </a:r>
          </a:p>
          <a:p>
            <a:pPr lvl="1"/>
            <a:r>
              <a:rPr lang="fr-FR" dirty="0"/>
              <a:t>Niveau 2</a:t>
            </a:r>
          </a:p>
          <a:p>
            <a:pPr lvl="2"/>
            <a:r>
              <a:rPr lang="fr-FR" dirty="0"/>
              <a:t>Niveau 3</a:t>
            </a:r>
          </a:p>
          <a:p>
            <a:pPr lvl="3"/>
            <a:r>
              <a:rPr lang="fr-FR" dirty="0"/>
              <a:t>Niveau 4</a:t>
            </a:r>
          </a:p>
          <a:p>
            <a:pPr lvl="4"/>
            <a:r>
              <a:rPr lang="fr-FR" dirty="0"/>
              <a:t>Niveau 5</a:t>
            </a:r>
          </a:p>
        </p:txBody>
      </p:sp>
      <p:sp>
        <p:nvSpPr>
          <p:cNvPr id="4" name="Espace réservé de la date 3" hidden="1"/>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latinLnBrk="0">
              <a:defRPr lang="fr-FR" sz="1020">
                <a:solidFill>
                  <a:schemeClr val="tx1">
                    <a:tint val="75000"/>
                  </a:schemeClr>
                </a:solidFill>
              </a:defRPr>
            </a:lvl1pPr>
          </a:lstStyle>
          <a:p>
            <a:fld id="{245E089B-7FF9-4A76-9A80-45C596FC758E}" type="datetimeFigureOut">
              <a:rPr lang="fr-FR"/>
              <a:t>2013-12-11</a:t>
            </a:fld>
            <a:endParaRPr lang="fr-FR" dirty="0"/>
          </a:p>
        </p:txBody>
      </p:sp>
      <p:sp>
        <p:nvSpPr>
          <p:cNvPr id="5" name="Espace réservé du pied de page 4" hidden="1"/>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latinLnBrk="0">
              <a:defRPr lang="fr-FR" sz="1020">
                <a:solidFill>
                  <a:schemeClr val="tx1">
                    <a:tint val="75000"/>
                  </a:schemeClr>
                </a:solidFill>
              </a:defRPr>
            </a:lvl1pPr>
          </a:lstStyle>
          <a:p>
            <a:endParaRPr lang="fr-FR" dirty="0"/>
          </a:p>
        </p:txBody>
      </p:sp>
      <p:sp>
        <p:nvSpPr>
          <p:cNvPr id="6" name="Espace réservé du numéro de diapositive 5" hidden="1"/>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latinLnBrk="0">
              <a:defRPr lang="fr-FR" sz="1020">
                <a:solidFill>
                  <a:schemeClr val="tx1">
                    <a:tint val="75000"/>
                  </a:schemeClr>
                </a:solidFill>
              </a:defRPr>
            </a:lvl1pPr>
          </a:lstStyle>
          <a:p>
            <a:fld id="{81D0A0F0-231E-41D6-803A-199B82C09D42}" type="slidenum">
              <a:rPr lang="fr-FR" smtClean="0"/>
              <a:t>‹N°›</a:t>
            </a:fld>
            <a:endParaRPr lang="fr-FR" dirty="0"/>
          </a:p>
        </p:txBody>
      </p:sp>
      <p:grpSp>
        <p:nvGrpSpPr>
          <p:cNvPr id="19" name="Groupe 18"/>
          <p:cNvGrpSpPr/>
          <p:nvPr userDrawn="1"/>
        </p:nvGrpSpPr>
        <p:grpSpPr>
          <a:xfrm>
            <a:off x="775157" y="551022"/>
            <a:ext cx="2994825" cy="1642964"/>
            <a:chOff x="775157" y="551022"/>
            <a:chExt cx="2994825" cy="1642964"/>
          </a:xfrm>
        </p:grpSpPr>
        <p:pic>
          <p:nvPicPr>
            <p:cNvPr id="182" name="Image 181"/>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9" name="Image 28"/>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30" name="Image 29"/>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31" name="Image 30"/>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32" name="Image 31"/>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33" name="Image 32"/>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34" name="Image 33"/>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35" name="Image 34"/>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36" name="Groupe 35"/>
            <p:cNvGrpSpPr>
              <a:grpSpLocks/>
            </p:cNvGrpSpPr>
            <p:nvPr/>
          </p:nvGrpSpPr>
          <p:grpSpPr bwMode="auto">
            <a:xfrm>
              <a:off x="891857" y="1524954"/>
              <a:ext cx="1243292" cy="651621"/>
              <a:chOff x="110530105" y="111918927"/>
              <a:chExt cx="3028950" cy="1587555"/>
            </a:xfrm>
          </p:grpSpPr>
          <p:pic>
            <p:nvPicPr>
              <p:cNvPr id="37" name="Imag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9" name="Imag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49" name="Imag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50" name="Image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51" name="Image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183" name="Groupe 182"/>
          <p:cNvGrpSpPr/>
          <p:nvPr userDrawn="1"/>
        </p:nvGrpSpPr>
        <p:grpSpPr>
          <a:xfrm>
            <a:off x="3977640" y="551022"/>
            <a:ext cx="2994825" cy="1642964"/>
            <a:chOff x="775157" y="551022"/>
            <a:chExt cx="2994825" cy="1642964"/>
          </a:xfrm>
        </p:grpSpPr>
        <p:pic>
          <p:nvPicPr>
            <p:cNvPr id="184" name="Image 183"/>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185" name="Image 18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186" name="Image 185"/>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187" name="Image 186"/>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188" name="Image 187"/>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189" name="Image 188"/>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190" name="Image 189"/>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191" name="Image 190"/>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192" name="Groupe 191"/>
            <p:cNvGrpSpPr>
              <a:grpSpLocks/>
            </p:cNvGrpSpPr>
            <p:nvPr/>
          </p:nvGrpSpPr>
          <p:grpSpPr bwMode="auto">
            <a:xfrm>
              <a:off x="891857" y="1524954"/>
              <a:ext cx="1243292" cy="651621"/>
              <a:chOff x="110530105" y="111918927"/>
              <a:chExt cx="3028950" cy="1587555"/>
            </a:xfrm>
          </p:grpSpPr>
          <p:pic>
            <p:nvPicPr>
              <p:cNvPr id="193" name="Imag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194" name="Imag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195" name="Imag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196" name="Image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197" name="Image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198" name="Groupe 197"/>
          <p:cNvGrpSpPr/>
          <p:nvPr userDrawn="1"/>
        </p:nvGrpSpPr>
        <p:grpSpPr>
          <a:xfrm>
            <a:off x="775157" y="2380727"/>
            <a:ext cx="2994825" cy="1642964"/>
            <a:chOff x="775157" y="551022"/>
            <a:chExt cx="2994825" cy="1642964"/>
          </a:xfrm>
        </p:grpSpPr>
        <p:pic>
          <p:nvPicPr>
            <p:cNvPr id="199" name="Image 198"/>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00" name="Image 199"/>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01" name="Image 200"/>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02" name="Image 201"/>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03" name="Image 202"/>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04" name="Image 203"/>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05" name="Image 204"/>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06" name="Image 205"/>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07" name="Groupe 206"/>
            <p:cNvGrpSpPr>
              <a:grpSpLocks/>
            </p:cNvGrpSpPr>
            <p:nvPr/>
          </p:nvGrpSpPr>
          <p:grpSpPr bwMode="auto">
            <a:xfrm>
              <a:off x="891857" y="1524954"/>
              <a:ext cx="1243292" cy="651621"/>
              <a:chOff x="110530105" y="111918927"/>
              <a:chExt cx="3028950" cy="1587555"/>
            </a:xfrm>
          </p:grpSpPr>
          <p:pic>
            <p:nvPicPr>
              <p:cNvPr id="208" name="Imag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09" name="Imag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10" name="Imag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11" name="Image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12" name="Image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13" name="Groupe 212"/>
          <p:cNvGrpSpPr/>
          <p:nvPr userDrawn="1"/>
        </p:nvGrpSpPr>
        <p:grpSpPr>
          <a:xfrm>
            <a:off x="3977640" y="2380727"/>
            <a:ext cx="2994825" cy="1642964"/>
            <a:chOff x="775157" y="551022"/>
            <a:chExt cx="2994825" cy="1642964"/>
          </a:xfrm>
        </p:grpSpPr>
        <p:pic>
          <p:nvPicPr>
            <p:cNvPr id="214" name="Image 213"/>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15" name="Image 21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16" name="Image 215"/>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17" name="Image 216"/>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18" name="Image 217"/>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19" name="Image 218"/>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20" name="Image 219"/>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21" name="Image 220"/>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22" name="Groupe 221"/>
            <p:cNvGrpSpPr>
              <a:grpSpLocks/>
            </p:cNvGrpSpPr>
            <p:nvPr/>
          </p:nvGrpSpPr>
          <p:grpSpPr bwMode="auto">
            <a:xfrm>
              <a:off x="891857" y="1524954"/>
              <a:ext cx="1243292" cy="651621"/>
              <a:chOff x="110530105" y="111918927"/>
              <a:chExt cx="3028950" cy="1587555"/>
            </a:xfrm>
          </p:grpSpPr>
          <p:pic>
            <p:nvPicPr>
              <p:cNvPr id="223" name="Imag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24" name="Imag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25" name="Imag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26" name="Image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27" name="Image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28" name="Groupe 227"/>
          <p:cNvGrpSpPr/>
          <p:nvPr userDrawn="1"/>
        </p:nvGrpSpPr>
        <p:grpSpPr>
          <a:xfrm>
            <a:off x="775157" y="4206240"/>
            <a:ext cx="2994825" cy="1642964"/>
            <a:chOff x="775157" y="551022"/>
            <a:chExt cx="2994825" cy="1642964"/>
          </a:xfrm>
        </p:grpSpPr>
        <p:pic>
          <p:nvPicPr>
            <p:cNvPr id="229" name="Image 228"/>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30" name="Image 229"/>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31" name="Image 230"/>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32" name="Image 231"/>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33" name="Image 232"/>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34" name="Image 233"/>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35" name="Image 234"/>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36" name="Image 235"/>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37" name="Groupe 236"/>
            <p:cNvGrpSpPr>
              <a:grpSpLocks/>
            </p:cNvGrpSpPr>
            <p:nvPr/>
          </p:nvGrpSpPr>
          <p:grpSpPr bwMode="auto">
            <a:xfrm>
              <a:off x="891857" y="1524954"/>
              <a:ext cx="1243292" cy="651621"/>
              <a:chOff x="110530105" y="111918927"/>
              <a:chExt cx="3028950" cy="1587555"/>
            </a:xfrm>
          </p:grpSpPr>
          <p:pic>
            <p:nvPicPr>
              <p:cNvPr id="238" name="Imag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39" name="Imag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40" name="Imag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41" name="Image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42" name="Image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43" name="Groupe 242"/>
          <p:cNvGrpSpPr/>
          <p:nvPr userDrawn="1"/>
        </p:nvGrpSpPr>
        <p:grpSpPr>
          <a:xfrm>
            <a:off x="3977640" y="4206240"/>
            <a:ext cx="2994825" cy="1642964"/>
            <a:chOff x="775157" y="551022"/>
            <a:chExt cx="2994825" cy="1642964"/>
          </a:xfrm>
        </p:grpSpPr>
        <p:pic>
          <p:nvPicPr>
            <p:cNvPr id="244" name="Image 243"/>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45" name="Image 24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46" name="Image 245"/>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47" name="Image 246"/>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48" name="Image 247"/>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49" name="Image 248"/>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50" name="Image 249"/>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51" name="Image 250"/>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52" name="Groupe 251"/>
            <p:cNvGrpSpPr>
              <a:grpSpLocks/>
            </p:cNvGrpSpPr>
            <p:nvPr/>
          </p:nvGrpSpPr>
          <p:grpSpPr bwMode="auto">
            <a:xfrm>
              <a:off x="891857" y="1524954"/>
              <a:ext cx="1243292" cy="651621"/>
              <a:chOff x="110530105" y="111918927"/>
              <a:chExt cx="3028950" cy="1587555"/>
            </a:xfrm>
          </p:grpSpPr>
          <p:pic>
            <p:nvPicPr>
              <p:cNvPr id="253" name="Imag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54" name="Imag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55" name="Imag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56" name="Image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57" name="Image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58" name="Groupe 257"/>
          <p:cNvGrpSpPr/>
          <p:nvPr userDrawn="1"/>
        </p:nvGrpSpPr>
        <p:grpSpPr>
          <a:xfrm>
            <a:off x="775157" y="6036478"/>
            <a:ext cx="2994825" cy="1642964"/>
            <a:chOff x="775157" y="551022"/>
            <a:chExt cx="2994825" cy="1642964"/>
          </a:xfrm>
        </p:grpSpPr>
        <p:pic>
          <p:nvPicPr>
            <p:cNvPr id="259" name="Image 258"/>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60" name="Image 259"/>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61" name="Image 260"/>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62" name="Image 261"/>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63" name="Image 262"/>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64" name="Image 263"/>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65" name="Image 264"/>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66" name="Image 265"/>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67" name="Groupe 266"/>
            <p:cNvGrpSpPr>
              <a:grpSpLocks/>
            </p:cNvGrpSpPr>
            <p:nvPr/>
          </p:nvGrpSpPr>
          <p:grpSpPr bwMode="auto">
            <a:xfrm>
              <a:off x="891857" y="1524954"/>
              <a:ext cx="1243292" cy="651621"/>
              <a:chOff x="110530105" y="111918927"/>
              <a:chExt cx="3028950" cy="1587555"/>
            </a:xfrm>
          </p:grpSpPr>
          <p:pic>
            <p:nvPicPr>
              <p:cNvPr id="268" name="Imag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69" name="Imag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70" name="Imag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71" name="Image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72" name="Image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73" name="Groupe 272"/>
          <p:cNvGrpSpPr/>
          <p:nvPr userDrawn="1"/>
        </p:nvGrpSpPr>
        <p:grpSpPr>
          <a:xfrm>
            <a:off x="3977640" y="6036478"/>
            <a:ext cx="2994825" cy="1642964"/>
            <a:chOff x="775157" y="551022"/>
            <a:chExt cx="2994825" cy="1642964"/>
          </a:xfrm>
        </p:grpSpPr>
        <p:pic>
          <p:nvPicPr>
            <p:cNvPr id="274" name="Image 273"/>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75" name="Image 27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76" name="Image 275"/>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77" name="Image 276"/>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78" name="Image 277"/>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79" name="Image 278"/>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80" name="Image 279"/>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81" name="Image 280"/>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82" name="Groupe 281"/>
            <p:cNvGrpSpPr>
              <a:grpSpLocks/>
            </p:cNvGrpSpPr>
            <p:nvPr/>
          </p:nvGrpSpPr>
          <p:grpSpPr bwMode="auto">
            <a:xfrm>
              <a:off x="891857" y="1524954"/>
              <a:ext cx="1243292" cy="651621"/>
              <a:chOff x="110530105" y="111918927"/>
              <a:chExt cx="3028950" cy="1587555"/>
            </a:xfrm>
          </p:grpSpPr>
          <p:pic>
            <p:nvPicPr>
              <p:cNvPr id="283" name="Imag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84" name="Imag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85" name="Imag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86" name="Image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87" name="Image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88" name="Groupe 287"/>
          <p:cNvGrpSpPr/>
          <p:nvPr userDrawn="1"/>
        </p:nvGrpSpPr>
        <p:grpSpPr>
          <a:xfrm>
            <a:off x="775157" y="7863840"/>
            <a:ext cx="2994825" cy="1642964"/>
            <a:chOff x="775157" y="551022"/>
            <a:chExt cx="2994825" cy="1642964"/>
          </a:xfrm>
        </p:grpSpPr>
        <p:pic>
          <p:nvPicPr>
            <p:cNvPr id="289" name="Image 288"/>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90" name="Image 289"/>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91" name="Image 290"/>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92" name="Image 291"/>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93" name="Image 292"/>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94" name="Image 293"/>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95" name="Image 294"/>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96" name="Image 295"/>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97" name="Groupe 296"/>
            <p:cNvGrpSpPr>
              <a:grpSpLocks/>
            </p:cNvGrpSpPr>
            <p:nvPr/>
          </p:nvGrpSpPr>
          <p:grpSpPr bwMode="auto">
            <a:xfrm>
              <a:off x="891857" y="1524954"/>
              <a:ext cx="1243292" cy="651621"/>
              <a:chOff x="110530105" y="111918927"/>
              <a:chExt cx="3028950" cy="1587555"/>
            </a:xfrm>
          </p:grpSpPr>
          <p:pic>
            <p:nvPicPr>
              <p:cNvPr id="298" name="Imag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99" name="Imag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00" name="Imag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01" name="Image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02" name="Image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303" name="Groupe 302"/>
          <p:cNvGrpSpPr/>
          <p:nvPr userDrawn="1"/>
        </p:nvGrpSpPr>
        <p:grpSpPr>
          <a:xfrm>
            <a:off x="3977640" y="7863840"/>
            <a:ext cx="2994825" cy="1642964"/>
            <a:chOff x="775157" y="551022"/>
            <a:chExt cx="2994825" cy="1642964"/>
          </a:xfrm>
        </p:grpSpPr>
        <p:pic>
          <p:nvPicPr>
            <p:cNvPr id="304" name="Image 303"/>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305" name="Image 30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306" name="Image 305"/>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307" name="Image 306"/>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308" name="Image 307"/>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309" name="Image 308"/>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310" name="Image 309"/>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311" name="Image 310"/>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312" name="Groupe 311"/>
            <p:cNvGrpSpPr>
              <a:grpSpLocks/>
            </p:cNvGrpSpPr>
            <p:nvPr/>
          </p:nvGrpSpPr>
          <p:grpSpPr bwMode="auto">
            <a:xfrm>
              <a:off x="891857" y="1524954"/>
              <a:ext cx="1243292" cy="651621"/>
              <a:chOff x="110530105" y="111918927"/>
              <a:chExt cx="3028950" cy="1587555"/>
            </a:xfrm>
          </p:grpSpPr>
          <p:pic>
            <p:nvPicPr>
              <p:cNvPr id="313" name="Imag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14" name="Imag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15" name="Imag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16" name="Image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17" name="Image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spTree>
    <p:extLst>
      <p:ext uri="{BB962C8B-B14F-4D97-AF65-F5344CB8AC3E}">
        <p14:creationId xmlns:p14="http://schemas.microsoft.com/office/powerpoint/2010/main" val="2052033463"/>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777240" rtl="0" eaLnBrk="1" latinLnBrk="0" hangingPunct="1">
        <a:lnSpc>
          <a:spcPct val="90000"/>
        </a:lnSpc>
        <a:spcBef>
          <a:spcPct val="0"/>
        </a:spcBef>
        <a:buNone/>
        <a:defRPr lang="fr-F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fr-F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fr-F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fr-F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fr-FR" sz="1530" kern="1200">
          <a:solidFill>
            <a:schemeClr val="tx1"/>
          </a:solidFill>
          <a:latin typeface="+mn-lt"/>
          <a:ea typeface="+mn-ea"/>
          <a:cs typeface="+mn-cs"/>
        </a:defRPr>
      </a:lvl9pPr>
    </p:bodyStyle>
    <p:otherStyle>
      <a:defPPr>
        <a:defRPr lang="fr-FR"/>
      </a:defPPr>
      <a:lvl1pPr marL="0" algn="l" defTabSz="777240" rtl="0" eaLnBrk="1" latinLnBrk="0" hangingPunct="1">
        <a:defRPr lang="fr-FR" sz="1530" kern="1200">
          <a:solidFill>
            <a:schemeClr val="tx1"/>
          </a:solidFill>
          <a:latin typeface="+mn-lt"/>
          <a:ea typeface="+mn-ea"/>
          <a:cs typeface="+mn-cs"/>
        </a:defRPr>
      </a:lvl1pPr>
      <a:lvl2pPr marL="388620" algn="l" defTabSz="777240" rtl="0" eaLnBrk="1" latinLnBrk="0" hangingPunct="1">
        <a:defRPr lang="fr-FR" sz="1530" kern="1200">
          <a:solidFill>
            <a:schemeClr val="tx1"/>
          </a:solidFill>
          <a:latin typeface="+mn-lt"/>
          <a:ea typeface="+mn-ea"/>
          <a:cs typeface="+mn-cs"/>
        </a:defRPr>
      </a:lvl2pPr>
      <a:lvl3pPr marL="777240" algn="l" defTabSz="777240" rtl="0" eaLnBrk="1" latinLnBrk="0" hangingPunct="1">
        <a:defRPr lang="fr-FR" sz="1530" kern="1200">
          <a:solidFill>
            <a:schemeClr val="tx1"/>
          </a:solidFill>
          <a:latin typeface="+mn-lt"/>
          <a:ea typeface="+mn-ea"/>
          <a:cs typeface="+mn-cs"/>
        </a:defRPr>
      </a:lvl3pPr>
      <a:lvl4pPr marL="1165860" algn="l" defTabSz="777240" rtl="0" eaLnBrk="1" latinLnBrk="0" hangingPunct="1">
        <a:defRPr lang="fr-FR" sz="1530" kern="1200">
          <a:solidFill>
            <a:schemeClr val="tx1"/>
          </a:solidFill>
          <a:latin typeface="+mn-lt"/>
          <a:ea typeface="+mn-ea"/>
          <a:cs typeface="+mn-cs"/>
        </a:defRPr>
      </a:lvl4pPr>
      <a:lvl5pPr marL="1554480" algn="l" defTabSz="777240" rtl="0" eaLnBrk="1" latinLnBrk="0" hangingPunct="1">
        <a:defRPr lang="fr-FR" sz="1530" kern="1200">
          <a:solidFill>
            <a:schemeClr val="tx1"/>
          </a:solidFill>
          <a:latin typeface="+mn-lt"/>
          <a:ea typeface="+mn-ea"/>
          <a:cs typeface="+mn-cs"/>
        </a:defRPr>
      </a:lvl5pPr>
      <a:lvl6pPr marL="1943100" algn="l" defTabSz="777240" rtl="0" eaLnBrk="1" latinLnBrk="0" hangingPunct="1">
        <a:defRPr lang="fr-FR" sz="1530" kern="1200">
          <a:solidFill>
            <a:schemeClr val="tx1"/>
          </a:solidFill>
          <a:latin typeface="+mn-lt"/>
          <a:ea typeface="+mn-ea"/>
          <a:cs typeface="+mn-cs"/>
        </a:defRPr>
      </a:lvl6pPr>
      <a:lvl7pPr marL="2331720" algn="l" defTabSz="777240" rtl="0" eaLnBrk="1" latinLnBrk="0" hangingPunct="1">
        <a:defRPr lang="fr-FR" sz="1530" kern="1200">
          <a:solidFill>
            <a:schemeClr val="tx1"/>
          </a:solidFill>
          <a:latin typeface="+mn-lt"/>
          <a:ea typeface="+mn-ea"/>
          <a:cs typeface="+mn-cs"/>
        </a:defRPr>
      </a:lvl7pPr>
      <a:lvl8pPr marL="2720340" algn="l" defTabSz="777240" rtl="0" eaLnBrk="1" latinLnBrk="0" hangingPunct="1">
        <a:defRPr lang="fr-FR" sz="1530" kern="1200">
          <a:solidFill>
            <a:schemeClr val="tx1"/>
          </a:solidFill>
          <a:latin typeface="+mn-lt"/>
          <a:ea typeface="+mn-ea"/>
          <a:cs typeface="+mn-cs"/>
        </a:defRPr>
      </a:lvl8pPr>
      <a:lvl9pPr marL="3108960" algn="l" defTabSz="777240" rtl="0" eaLnBrk="1" latinLnBrk="0" hangingPunct="1">
        <a:defRPr lang="fr-FR" sz="153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2448" userDrawn="1">
          <p15:clr>
            <a:srgbClr val="A4A3A4"/>
          </p15:clr>
        </p15:guide>
        <p15:guide id="3" pos="432" userDrawn="1">
          <p15:clr>
            <a:srgbClr val="A4A3A4"/>
          </p15:clr>
        </p15:guide>
        <p15:guide id="4" pos="4464" userDrawn="1">
          <p15:clr>
            <a:srgbClr val="A4A3A4"/>
          </p15:clr>
        </p15:guide>
        <p15:guide id="5" orient="horz" pos="288" userDrawn="1">
          <p15:clr>
            <a:srgbClr val="A4A3A4"/>
          </p15:clr>
        </p15:guide>
        <p15:guide id="6" orient="horz" pos="1440" userDrawn="1">
          <p15:clr>
            <a:srgbClr val="A4A3A4"/>
          </p15:clr>
        </p15:guide>
        <p15:guide id="7" orient="horz" pos="2592" userDrawn="1">
          <p15:clr>
            <a:srgbClr val="A4A3A4"/>
          </p15:clr>
        </p15:guide>
        <p15:guide id="8" orient="horz" pos="3744" userDrawn="1">
          <p15:clr>
            <a:srgbClr val="A4A3A4"/>
          </p15:clr>
        </p15:guide>
        <p15:guide id="9" orient="horz" pos="4896" userDrawn="1">
          <p15:clr>
            <a:srgbClr val="A4A3A4"/>
          </p15:clr>
        </p15:guide>
        <p15:guide id="10" orient="horz" pos="6048" userDrawn="1">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 name="Espace réservé du texte 490"/>
          <p:cNvSpPr>
            <a:spLocks noGrp="1"/>
          </p:cNvSpPr>
          <p:nvPr>
            <p:ph type="body" sz="quarter" idx="84"/>
          </p:nvPr>
        </p:nvSpPr>
        <p:spPr/>
        <p:txBody>
          <a:bodyPr/>
          <a:lstStyle/>
          <a:p>
            <a:r>
              <a:rPr lang="fr-FR" dirty="0" smtClean="0"/>
              <a:t>Charline Leblanc</a:t>
            </a:r>
            <a:endParaRPr lang="fr-FR" dirty="0"/>
          </a:p>
        </p:txBody>
      </p:sp>
      <p:sp>
        <p:nvSpPr>
          <p:cNvPr id="492" name="Espace réservé du texte 491"/>
          <p:cNvSpPr>
            <a:spLocks noGrp="1"/>
          </p:cNvSpPr>
          <p:nvPr>
            <p:ph type="body" sz="quarter" idx="85"/>
          </p:nvPr>
        </p:nvSpPr>
        <p:spPr/>
        <p:txBody>
          <a:bodyPr/>
          <a:lstStyle/>
          <a:p>
            <a:r>
              <a:rPr lang="fr-FR" dirty="0" smtClean="0"/>
              <a:t>Passionnée de scrapbooking et de loisirs créatifs</a:t>
            </a:r>
            <a:endParaRPr lang="fr-FR" dirty="0"/>
          </a:p>
        </p:txBody>
      </p:sp>
      <p:sp>
        <p:nvSpPr>
          <p:cNvPr id="493" name="Espace réservé du texte 492"/>
          <p:cNvSpPr>
            <a:spLocks noGrp="1"/>
          </p:cNvSpPr>
          <p:nvPr>
            <p:ph type="body" sz="quarter" idx="86"/>
          </p:nvPr>
        </p:nvSpPr>
        <p:spPr/>
        <p:txBody>
          <a:bodyPr/>
          <a:lstStyle/>
          <a:p>
            <a:r>
              <a:rPr lang="fr-FR" dirty="0"/>
              <a:t>tél. mobile 06 78 91 23 45 </a:t>
            </a:r>
            <a:r>
              <a:rPr lang="fr-FR" dirty="0">
                <a:solidFill>
                  <a:schemeClr val="bg2">
                    <a:lumMod val="50000"/>
                  </a:schemeClr>
                </a:solidFill>
              </a:rPr>
              <a:t>|</a:t>
            </a:r>
            <a:r>
              <a:rPr lang="fr-FR" dirty="0"/>
              <a:t> tél. personnel 01 23 45 67 89</a:t>
            </a:r>
          </a:p>
        </p:txBody>
      </p:sp>
      <p:sp>
        <p:nvSpPr>
          <p:cNvPr id="494" name="Espace réservé du texte 493"/>
          <p:cNvSpPr>
            <a:spLocks noGrp="1"/>
          </p:cNvSpPr>
          <p:nvPr>
            <p:ph type="body" sz="quarter" idx="87"/>
          </p:nvPr>
        </p:nvSpPr>
        <p:spPr/>
        <p:txBody>
          <a:bodyPr/>
          <a:lstStyle/>
          <a:p>
            <a:r>
              <a:rPr lang="fr-FR" dirty="0" smtClean="0"/>
              <a:t>cleblanc@example.com </a:t>
            </a:r>
            <a:r>
              <a:rPr lang="fr-FR" dirty="0">
                <a:solidFill>
                  <a:schemeClr val="bg2">
                    <a:lumMod val="50000"/>
                  </a:schemeClr>
                </a:solidFill>
              </a:rPr>
              <a:t>|</a:t>
            </a:r>
            <a:r>
              <a:rPr lang="fr-FR" dirty="0"/>
              <a:t> </a:t>
            </a:r>
            <a:r>
              <a:rPr lang="fr-FR" dirty="0" smtClean="0"/>
              <a:t>@</a:t>
            </a:r>
            <a:r>
              <a:rPr lang="fr-FR" dirty="0" err="1" smtClean="0"/>
              <a:t>cleblancexamplecom</a:t>
            </a:r>
            <a:endParaRPr lang="fr-FR" dirty="0"/>
          </a:p>
        </p:txBody>
      </p:sp>
      <p:sp>
        <p:nvSpPr>
          <p:cNvPr id="495" name="Espace réservé du texte 494"/>
          <p:cNvSpPr>
            <a:spLocks noGrp="1"/>
          </p:cNvSpPr>
          <p:nvPr>
            <p:ph type="body" sz="quarter" idx="88"/>
          </p:nvPr>
        </p:nvSpPr>
        <p:spPr/>
        <p:txBody>
          <a:bodyPr/>
          <a:lstStyle/>
          <a:p>
            <a:r>
              <a:rPr lang="fr-FR" dirty="0" smtClean="0"/>
              <a:t>www.example.com/cleblanc/blog</a:t>
            </a:r>
            <a:endParaRPr lang="fr-FR" dirty="0"/>
          </a:p>
        </p:txBody>
      </p:sp>
      <p:sp>
        <p:nvSpPr>
          <p:cNvPr id="547" name="Espace réservé du texte 546"/>
          <p:cNvSpPr>
            <a:spLocks noGrp="1"/>
          </p:cNvSpPr>
          <p:nvPr>
            <p:ph type="body" sz="quarter" idx="89"/>
          </p:nvPr>
        </p:nvSpPr>
        <p:spPr/>
        <p:txBody>
          <a:bodyPr/>
          <a:lstStyle/>
          <a:p>
            <a:endParaRPr lang="fr-FR" dirty="0"/>
          </a:p>
        </p:txBody>
      </p:sp>
      <p:sp>
        <p:nvSpPr>
          <p:cNvPr id="548" name="Espace réservé du texte 547"/>
          <p:cNvSpPr>
            <a:spLocks noGrp="1"/>
          </p:cNvSpPr>
          <p:nvPr>
            <p:ph type="body" sz="quarter" idx="90"/>
          </p:nvPr>
        </p:nvSpPr>
        <p:spPr/>
        <p:txBody>
          <a:bodyPr/>
          <a:lstStyle/>
          <a:p>
            <a:endParaRPr lang="fr-FR" dirty="0"/>
          </a:p>
        </p:txBody>
      </p:sp>
      <p:sp>
        <p:nvSpPr>
          <p:cNvPr id="549" name="Espace réservé du texte 548"/>
          <p:cNvSpPr>
            <a:spLocks noGrp="1"/>
          </p:cNvSpPr>
          <p:nvPr>
            <p:ph type="body" sz="quarter" idx="91"/>
          </p:nvPr>
        </p:nvSpPr>
        <p:spPr/>
        <p:txBody>
          <a:bodyPr/>
          <a:lstStyle/>
          <a:p>
            <a:endParaRPr lang="fr-FR" dirty="0"/>
          </a:p>
        </p:txBody>
      </p:sp>
      <p:sp>
        <p:nvSpPr>
          <p:cNvPr id="550" name="Espace réservé du texte 549"/>
          <p:cNvSpPr>
            <a:spLocks noGrp="1"/>
          </p:cNvSpPr>
          <p:nvPr>
            <p:ph type="body" sz="quarter" idx="92"/>
          </p:nvPr>
        </p:nvSpPr>
        <p:spPr/>
        <p:txBody>
          <a:bodyPr/>
          <a:lstStyle/>
          <a:p>
            <a:endParaRPr lang="fr-FR" dirty="0"/>
          </a:p>
        </p:txBody>
      </p:sp>
      <p:sp>
        <p:nvSpPr>
          <p:cNvPr id="551" name="Espace réservé du texte 550"/>
          <p:cNvSpPr>
            <a:spLocks noGrp="1"/>
          </p:cNvSpPr>
          <p:nvPr>
            <p:ph type="body" sz="quarter" idx="93"/>
          </p:nvPr>
        </p:nvSpPr>
        <p:spPr/>
        <p:txBody>
          <a:bodyPr/>
          <a:lstStyle/>
          <a:p>
            <a:endParaRPr lang="fr-FR" dirty="0"/>
          </a:p>
        </p:txBody>
      </p:sp>
      <p:sp>
        <p:nvSpPr>
          <p:cNvPr id="537" name="Espace réservé du texte 536"/>
          <p:cNvSpPr>
            <a:spLocks noGrp="1"/>
          </p:cNvSpPr>
          <p:nvPr>
            <p:ph type="body" sz="quarter" idx="74"/>
          </p:nvPr>
        </p:nvSpPr>
        <p:spPr/>
        <p:txBody>
          <a:bodyPr/>
          <a:lstStyle/>
          <a:p>
            <a:endParaRPr lang="fr-FR" dirty="0"/>
          </a:p>
        </p:txBody>
      </p:sp>
      <p:sp>
        <p:nvSpPr>
          <p:cNvPr id="538" name="Espace réservé du texte 537"/>
          <p:cNvSpPr>
            <a:spLocks noGrp="1"/>
          </p:cNvSpPr>
          <p:nvPr>
            <p:ph type="body" sz="quarter" idx="75"/>
          </p:nvPr>
        </p:nvSpPr>
        <p:spPr/>
        <p:txBody>
          <a:bodyPr/>
          <a:lstStyle/>
          <a:p>
            <a:endParaRPr lang="fr-FR" dirty="0"/>
          </a:p>
        </p:txBody>
      </p:sp>
      <p:sp>
        <p:nvSpPr>
          <p:cNvPr id="539" name="Espace réservé du texte 538"/>
          <p:cNvSpPr>
            <a:spLocks noGrp="1"/>
          </p:cNvSpPr>
          <p:nvPr>
            <p:ph type="body" sz="quarter" idx="76"/>
          </p:nvPr>
        </p:nvSpPr>
        <p:spPr/>
        <p:txBody>
          <a:bodyPr/>
          <a:lstStyle/>
          <a:p>
            <a:endParaRPr lang="fr-FR" dirty="0"/>
          </a:p>
        </p:txBody>
      </p:sp>
      <p:sp>
        <p:nvSpPr>
          <p:cNvPr id="540" name="Espace réservé du texte 539"/>
          <p:cNvSpPr>
            <a:spLocks noGrp="1"/>
          </p:cNvSpPr>
          <p:nvPr>
            <p:ph type="body" sz="quarter" idx="77"/>
          </p:nvPr>
        </p:nvSpPr>
        <p:spPr/>
        <p:txBody>
          <a:bodyPr/>
          <a:lstStyle/>
          <a:p>
            <a:endParaRPr lang="fr-FR" dirty="0"/>
          </a:p>
        </p:txBody>
      </p:sp>
      <p:sp>
        <p:nvSpPr>
          <p:cNvPr id="541" name="Espace réservé du texte 540"/>
          <p:cNvSpPr>
            <a:spLocks noGrp="1"/>
          </p:cNvSpPr>
          <p:nvPr>
            <p:ph type="body" sz="quarter" idx="78"/>
          </p:nvPr>
        </p:nvSpPr>
        <p:spPr/>
        <p:txBody>
          <a:bodyPr/>
          <a:lstStyle/>
          <a:p>
            <a:endParaRPr lang="fr-FR" dirty="0"/>
          </a:p>
        </p:txBody>
      </p:sp>
      <p:sp>
        <p:nvSpPr>
          <p:cNvPr id="542" name="Espace réservé du texte 541"/>
          <p:cNvSpPr>
            <a:spLocks noGrp="1"/>
          </p:cNvSpPr>
          <p:nvPr>
            <p:ph type="body" sz="quarter" idx="79"/>
          </p:nvPr>
        </p:nvSpPr>
        <p:spPr/>
        <p:txBody>
          <a:bodyPr/>
          <a:lstStyle/>
          <a:p>
            <a:endParaRPr lang="fr-FR" dirty="0"/>
          </a:p>
        </p:txBody>
      </p:sp>
      <p:sp>
        <p:nvSpPr>
          <p:cNvPr id="543" name="Espace réservé du texte 542"/>
          <p:cNvSpPr>
            <a:spLocks noGrp="1"/>
          </p:cNvSpPr>
          <p:nvPr>
            <p:ph type="body" sz="quarter" idx="80"/>
          </p:nvPr>
        </p:nvSpPr>
        <p:spPr/>
        <p:txBody>
          <a:bodyPr/>
          <a:lstStyle/>
          <a:p>
            <a:endParaRPr lang="fr-FR" dirty="0"/>
          </a:p>
        </p:txBody>
      </p:sp>
      <p:sp>
        <p:nvSpPr>
          <p:cNvPr id="544" name="Espace réservé du texte 543"/>
          <p:cNvSpPr>
            <a:spLocks noGrp="1"/>
          </p:cNvSpPr>
          <p:nvPr>
            <p:ph type="body" sz="quarter" idx="81"/>
          </p:nvPr>
        </p:nvSpPr>
        <p:spPr/>
        <p:txBody>
          <a:bodyPr/>
          <a:lstStyle/>
          <a:p>
            <a:endParaRPr lang="fr-FR" dirty="0"/>
          </a:p>
        </p:txBody>
      </p:sp>
      <p:sp>
        <p:nvSpPr>
          <p:cNvPr id="545" name="Espace réservé du texte 544"/>
          <p:cNvSpPr>
            <a:spLocks noGrp="1"/>
          </p:cNvSpPr>
          <p:nvPr>
            <p:ph type="body" sz="quarter" idx="82"/>
          </p:nvPr>
        </p:nvSpPr>
        <p:spPr/>
        <p:txBody>
          <a:bodyPr/>
          <a:lstStyle/>
          <a:p>
            <a:endParaRPr lang="fr-FR" dirty="0"/>
          </a:p>
        </p:txBody>
      </p:sp>
      <p:sp>
        <p:nvSpPr>
          <p:cNvPr id="546" name="Espace réservé du texte 545"/>
          <p:cNvSpPr>
            <a:spLocks noGrp="1"/>
          </p:cNvSpPr>
          <p:nvPr>
            <p:ph type="body" sz="quarter" idx="83"/>
          </p:nvPr>
        </p:nvSpPr>
        <p:spPr/>
        <p:txBody>
          <a:bodyPr/>
          <a:lstStyle/>
          <a:p>
            <a:endParaRPr lang="fr-FR" dirty="0"/>
          </a:p>
        </p:txBody>
      </p:sp>
      <p:sp>
        <p:nvSpPr>
          <p:cNvPr id="552" name="Espace réservé du texte 551"/>
          <p:cNvSpPr>
            <a:spLocks noGrp="1"/>
          </p:cNvSpPr>
          <p:nvPr>
            <p:ph type="body" sz="quarter" idx="94"/>
          </p:nvPr>
        </p:nvSpPr>
        <p:spPr/>
        <p:txBody>
          <a:bodyPr/>
          <a:lstStyle/>
          <a:p>
            <a:endParaRPr lang="fr-FR" dirty="0"/>
          </a:p>
        </p:txBody>
      </p:sp>
      <p:sp>
        <p:nvSpPr>
          <p:cNvPr id="553" name="Espace réservé du texte 552"/>
          <p:cNvSpPr>
            <a:spLocks noGrp="1"/>
          </p:cNvSpPr>
          <p:nvPr>
            <p:ph type="body" sz="quarter" idx="95"/>
          </p:nvPr>
        </p:nvSpPr>
        <p:spPr/>
        <p:txBody>
          <a:bodyPr/>
          <a:lstStyle/>
          <a:p>
            <a:endParaRPr lang="fr-FR" dirty="0"/>
          </a:p>
        </p:txBody>
      </p:sp>
      <p:sp>
        <p:nvSpPr>
          <p:cNvPr id="554" name="Espace réservé du texte 553"/>
          <p:cNvSpPr>
            <a:spLocks noGrp="1"/>
          </p:cNvSpPr>
          <p:nvPr>
            <p:ph type="body" sz="quarter" idx="96"/>
          </p:nvPr>
        </p:nvSpPr>
        <p:spPr/>
        <p:txBody>
          <a:bodyPr/>
          <a:lstStyle/>
          <a:p>
            <a:endParaRPr lang="fr-FR" dirty="0"/>
          </a:p>
        </p:txBody>
      </p:sp>
      <p:sp>
        <p:nvSpPr>
          <p:cNvPr id="555" name="Espace réservé du texte 554"/>
          <p:cNvSpPr>
            <a:spLocks noGrp="1"/>
          </p:cNvSpPr>
          <p:nvPr>
            <p:ph type="body" sz="quarter" idx="97"/>
          </p:nvPr>
        </p:nvSpPr>
        <p:spPr/>
        <p:txBody>
          <a:bodyPr/>
          <a:lstStyle/>
          <a:p>
            <a:endParaRPr lang="fr-FR" dirty="0"/>
          </a:p>
        </p:txBody>
      </p:sp>
      <p:sp>
        <p:nvSpPr>
          <p:cNvPr id="556" name="Espace réservé du texte 555"/>
          <p:cNvSpPr>
            <a:spLocks noGrp="1"/>
          </p:cNvSpPr>
          <p:nvPr>
            <p:ph type="body" sz="quarter" idx="98"/>
          </p:nvPr>
        </p:nvSpPr>
        <p:spPr/>
        <p:txBody>
          <a:bodyPr/>
          <a:lstStyle/>
          <a:p>
            <a:endParaRPr lang="fr-FR" dirty="0"/>
          </a:p>
        </p:txBody>
      </p:sp>
      <p:sp>
        <p:nvSpPr>
          <p:cNvPr id="557" name="Espace réservé du texte 556"/>
          <p:cNvSpPr>
            <a:spLocks noGrp="1"/>
          </p:cNvSpPr>
          <p:nvPr>
            <p:ph type="body" sz="quarter" idx="99"/>
          </p:nvPr>
        </p:nvSpPr>
        <p:spPr/>
        <p:txBody>
          <a:bodyPr/>
          <a:lstStyle/>
          <a:p>
            <a:endParaRPr lang="fr-FR" dirty="0"/>
          </a:p>
        </p:txBody>
      </p:sp>
      <p:sp>
        <p:nvSpPr>
          <p:cNvPr id="558" name="Espace réservé du texte 557"/>
          <p:cNvSpPr>
            <a:spLocks noGrp="1"/>
          </p:cNvSpPr>
          <p:nvPr>
            <p:ph type="body" sz="quarter" idx="100"/>
          </p:nvPr>
        </p:nvSpPr>
        <p:spPr/>
        <p:txBody>
          <a:bodyPr/>
          <a:lstStyle/>
          <a:p>
            <a:endParaRPr lang="fr-FR" dirty="0"/>
          </a:p>
        </p:txBody>
      </p:sp>
      <p:sp>
        <p:nvSpPr>
          <p:cNvPr id="559" name="Espace réservé du texte 558"/>
          <p:cNvSpPr>
            <a:spLocks noGrp="1"/>
          </p:cNvSpPr>
          <p:nvPr>
            <p:ph type="body" sz="quarter" idx="101"/>
          </p:nvPr>
        </p:nvSpPr>
        <p:spPr/>
        <p:txBody>
          <a:bodyPr/>
          <a:lstStyle/>
          <a:p>
            <a:endParaRPr lang="fr-FR" dirty="0"/>
          </a:p>
        </p:txBody>
      </p:sp>
      <p:sp>
        <p:nvSpPr>
          <p:cNvPr id="560" name="Espace réservé du texte 559"/>
          <p:cNvSpPr>
            <a:spLocks noGrp="1"/>
          </p:cNvSpPr>
          <p:nvPr>
            <p:ph type="body" sz="quarter" idx="102"/>
          </p:nvPr>
        </p:nvSpPr>
        <p:spPr/>
        <p:txBody>
          <a:bodyPr/>
          <a:lstStyle/>
          <a:p>
            <a:endParaRPr lang="fr-FR" dirty="0"/>
          </a:p>
        </p:txBody>
      </p:sp>
      <p:sp>
        <p:nvSpPr>
          <p:cNvPr id="561" name="Espace réservé du texte 560"/>
          <p:cNvSpPr>
            <a:spLocks noGrp="1"/>
          </p:cNvSpPr>
          <p:nvPr>
            <p:ph type="body" sz="quarter" idx="103"/>
          </p:nvPr>
        </p:nvSpPr>
        <p:spPr/>
        <p:txBody>
          <a:bodyPr/>
          <a:lstStyle/>
          <a:p>
            <a:endParaRPr lang="fr-FR" dirty="0"/>
          </a:p>
        </p:txBody>
      </p:sp>
      <p:sp>
        <p:nvSpPr>
          <p:cNvPr id="562" name="Espace réservé du texte 561"/>
          <p:cNvSpPr>
            <a:spLocks noGrp="1"/>
          </p:cNvSpPr>
          <p:nvPr>
            <p:ph type="body" sz="quarter" idx="104"/>
          </p:nvPr>
        </p:nvSpPr>
        <p:spPr/>
        <p:txBody>
          <a:bodyPr/>
          <a:lstStyle/>
          <a:p>
            <a:endParaRPr lang="fr-FR" dirty="0"/>
          </a:p>
        </p:txBody>
      </p:sp>
      <p:sp>
        <p:nvSpPr>
          <p:cNvPr id="563" name="Espace réservé du texte 562"/>
          <p:cNvSpPr>
            <a:spLocks noGrp="1"/>
          </p:cNvSpPr>
          <p:nvPr>
            <p:ph type="body" sz="quarter" idx="105"/>
          </p:nvPr>
        </p:nvSpPr>
        <p:spPr/>
        <p:txBody>
          <a:bodyPr/>
          <a:lstStyle/>
          <a:p>
            <a:endParaRPr lang="fr-FR" dirty="0"/>
          </a:p>
        </p:txBody>
      </p:sp>
      <p:sp>
        <p:nvSpPr>
          <p:cNvPr id="564" name="Espace réservé du texte 563"/>
          <p:cNvSpPr>
            <a:spLocks noGrp="1"/>
          </p:cNvSpPr>
          <p:nvPr>
            <p:ph type="body" sz="quarter" idx="106"/>
          </p:nvPr>
        </p:nvSpPr>
        <p:spPr/>
        <p:txBody>
          <a:bodyPr/>
          <a:lstStyle/>
          <a:p>
            <a:endParaRPr lang="fr-FR" dirty="0"/>
          </a:p>
        </p:txBody>
      </p:sp>
      <p:sp>
        <p:nvSpPr>
          <p:cNvPr id="565" name="Espace réservé du texte 564"/>
          <p:cNvSpPr>
            <a:spLocks noGrp="1"/>
          </p:cNvSpPr>
          <p:nvPr>
            <p:ph type="body" sz="quarter" idx="107"/>
          </p:nvPr>
        </p:nvSpPr>
        <p:spPr/>
        <p:txBody>
          <a:bodyPr/>
          <a:lstStyle/>
          <a:p>
            <a:endParaRPr lang="fr-FR" dirty="0"/>
          </a:p>
        </p:txBody>
      </p:sp>
      <p:sp>
        <p:nvSpPr>
          <p:cNvPr id="566" name="Espace réservé du texte 565"/>
          <p:cNvSpPr>
            <a:spLocks noGrp="1"/>
          </p:cNvSpPr>
          <p:nvPr>
            <p:ph type="body" sz="quarter" idx="108"/>
          </p:nvPr>
        </p:nvSpPr>
        <p:spPr/>
        <p:txBody>
          <a:bodyPr/>
          <a:lstStyle/>
          <a:p>
            <a:endParaRPr lang="fr-FR" dirty="0"/>
          </a:p>
        </p:txBody>
      </p:sp>
      <p:sp>
        <p:nvSpPr>
          <p:cNvPr id="567" name="Espace réservé du texte 566"/>
          <p:cNvSpPr>
            <a:spLocks noGrp="1"/>
          </p:cNvSpPr>
          <p:nvPr>
            <p:ph type="body" sz="quarter" idx="109"/>
          </p:nvPr>
        </p:nvSpPr>
        <p:spPr/>
        <p:txBody>
          <a:bodyPr/>
          <a:lstStyle/>
          <a:p>
            <a:endParaRPr lang="fr-FR" dirty="0"/>
          </a:p>
        </p:txBody>
      </p:sp>
      <p:sp>
        <p:nvSpPr>
          <p:cNvPr id="568" name="Espace réservé du texte 567"/>
          <p:cNvSpPr>
            <a:spLocks noGrp="1"/>
          </p:cNvSpPr>
          <p:nvPr>
            <p:ph type="body" sz="quarter" idx="110"/>
          </p:nvPr>
        </p:nvSpPr>
        <p:spPr/>
        <p:txBody>
          <a:bodyPr/>
          <a:lstStyle/>
          <a:p>
            <a:endParaRPr lang="fr-FR" dirty="0"/>
          </a:p>
        </p:txBody>
      </p:sp>
      <p:sp>
        <p:nvSpPr>
          <p:cNvPr id="569" name="Espace réservé du texte 568"/>
          <p:cNvSpPr>
            <a:spLocks noGrp="1"/>
          </p:cNvSpPr>
          <p:nvPr>
            <p:ph type="body" sz="quarter" idx="111"/>
          </p:nvPr>
        </p:nvSpPr>
        <p:spPr/>
        <p:txBody>
          <a:bodyPr/>
          <a:lstStyle/>
          <a:p>
            <a:endParaRPr lang="fr-FR" dirty="0"/>
          </a:p>
        </p:txBody>
      </p:sp>
      <p:sp>
        <p:nvSpPr>
          <p:cNvPr id="570" name="Espace réservé du texte 569"/>
          <p:cNvSpPr>
            <a:spLocks noGrp="1"/>
          </p:cNvSpPr>
          <p:nvPr>
            <p:ph type="body" sz="quarter" idx="112"/>
          </p:nvPr>
        </p:nvSpPr>
        <p:spPr/>
        <p:txBody>
          <a:bodyPr/>
          <a:lstStyle/>
          <a:p>
            <a:endParaRPr lang="fr-FR" dirty="0"/>
          </a:p>
        </p:txBody>
      </p:sp>
      <p:sp>
        <p:nvSpPr>
          <p:cNvPr id="571" name="Espace réservé du texte 570"/>
          <p:cNvSpPr>
            <a:spLocks noGrp="1"/>
          </p:cNvSpPr>
          <p:nvPr>
            <p:ph type="body" sz="quarter" idx="113"/>
          </p:nvPr>
        </p:nvSpPr>
        <p:spPr/>
        <p:txBody>
          <a:bodyPr/>
          <a:lstStyle/>
          <a:p>
            <a:endParaRPr lang="fr-FR" dirty="0"/>
          </a:p>
        </p:txBody>
      </p:sp>
      <p:sp>
        <p:nvSpPr>
          <p:cNvPr id="572" name="Espace réservé du texte 571"/>
          <p:cNvSpPr>
            <a:spLocks noGrp="1"/>
          </p:cNvSpPr>
          <p:nvPr>
            <p:ph type="body" sz="quarter" idx="114"/>
          </p:nvPr>
        </p:nvSpPr>
        <p:spPr/>
        <p:txBody>
          <a:bodyPr/>
          <a:lstStyle/>
          <a:p>
            <a:endParaRPr lang="fr-FR" dirty="0"/>
          </a:p>
        </p:txBody>
      </p:sp>
      <p:sp>
        <p:nvSpPr>
          <p:cNvPr id="573" name="Espace réservé du texte 572"/>
          <p:cNvSpPr>
            <a:spLocks noGrp="1"/>
          </p:cNvSpPr>
          <p:nvPr>
            <p:ph type="body" sz="quarter" idx="115"/>
          </p:nvPr>
        </p:nvSpPr>
        <p:spPr/>
        <p:txBody>
          <a:bodyPr/>
          <a:lstStyle/>
          <a:p>
            <a:endParaRPr lang="fr-FR" dirty="0"/>
          </a:p>
        </p:txBody>
      </p:sp>
      <p:sp>
        <p:nvSpPr>
          <p:cNvPr id="574" name="Espace réservé du texte 573"/>
          <p:cNvSpPr>
            <a:spLocks noGrp="1"/>
          </p:cNvSpPr>
          <p:nvPr>
            <p:ph type="body" sz="quarter" idx="116"/>
          </p:nvPr>
        </p:nvSpPr>
        <p:spPr/>
        <p:txBody>
          <a:bodyPr/>
          <a:lstStyle/>
          <a:p>
            <a:endParaRPr lang="fr-FR" dirty="0"/>
          </a:p>
        </p:txBody>
      </p:sp>
      <p:sp>
        <p:nvSpPr>
          <p:cNvPr id="575" name="Espace réservé du texte 574"/>
          <p:cNvSpPr>
            <a:spLocks noGrp="1"/>
          </p:cNvSpPr>
          <p:nvPr>
            <p:ph type="body" sz="quarter" idx="117"/>
          </p:nvPr>
        </p:nvSpPr>
        <p:spPr/>
        <p:txBody>
          <a:bodyPr/>
          <a:lstStyle/>
          <a:p>
            <a:endParaRPr lang="fr-FR" dirty="0"/>
          </a:p>
        </p:txBody>
      </p:sp>
      <p:sp>
        <p:nvSpPr>
          <p:cNvPr id="576" name="Espace réservé du texte 575"/>
          <p:cNvSpPr>
            <a:spLocks noGrp="1"/>
          </p:cNvSpPr>
          <p:nvPr>
            <p:ph type="body" sz="quarter" idx="118"/>
          </p:nvPr>
        </p:nvSpPr>
        <p:spPr/>
        <p:txBody>
          <a:bodyPr/>
          <a:lstStyle/>
          <a:p>
            <a:endParaRPr lang="fr-FR" dirty="0"/>
          </a:p>
        </p:txBody>
      </p:sp>
      <p:sp>
        <p:nvSpPr>
          <p:cNvPr id="577" name="Espace réservé du texte 576"/>
          <p:cNvSpPr>
            <a:spLocks noGrp="1"/>
          </p:cNvSpPr>
          <p:nvPr>
            <p:ph type="body" sz="quarter" idx="119"/>
          </p:nvPr>
        </p:nvSpPr>
        <p:spPr/>
        <p:txBody>
          <a:bodyPr/>
          <a:lstStyle/>
          <a:p>
            <a:endParaRPr lang="fr-FR" dirty="0"/>
          </a:p>
        </p:txBody>
      </p:sp>
      <p:sp>
        <p:nvSpPr>
          <p:cNvPr id="578" name="Espace réservé du texte 577"/>
          <p:cNvSpPr>
            <a:spLocks noGrp="1"/>
          </p:cNvSpPr>
          <p:nvPr>
            <p:ph type="body" sz="quarter" idx="120"/>
          </p:nvPr>
        </p:nvSpPr>
        <p:spPr/>
        <p:txBody>
          <a:bodyPr/>
          <a:lstStyle/>
          <a:p>
            <a:endParaRPr lang="fr-FR" dirty="0"/>
          </a:p>
        </p:txBody>
      </p:sp>
      <p:sp>
        <p:nvSpPr>
          <p:cNvPr id="579" name="Espace réservé du texte 578"/>
          <p:cNvSpPr>
            <a:spLocks noGrp="1"/>
          </p:cNvSpPr>
          <p:nvPr>
            <p:ph type="body" sz="quarter" idx="121"/>
          </p:nvPr>
        </p:nvSpPr>
        <p:spPr/>
        <p:txBody>
          <a:bodyPr/>
          <a:lstStyle/>
          <a:p>
            <a:endParaRPr lang="fr-FR" dirty="0"/>
          </a:p>
        </p:txBody>
      </p:sp>
      <p:sp>
        <p:nvSpPr>
          <p:cNvPr id="580" name="Espace réservé du texte 579"/>
          <p:cNvSpPr>
            <a:spLocks noGrp="1"/>
          </p:cNvSpPr>
          <p:nvPr>
            <p:ph type="body" sz="quarter" idx="122"/>
          </p:nvPr>
        </p:nvSpPr>
        <p:spPr/>
        <p:txBody>
          <a:bodyPr/>
          <a:lstStyle/>
          <a:p>
            <a:endParaRPr lang="fr-FR" dirty="0"/>
          </a:p>
        </p:txBody>
      </p:sp>
      <p:sp>
        <p:nvSpPr>
          <p:cNvPr id="581" name="Espace réservé du texte 580"/>
          <p:cNvSpPr>
            <a:spLocks noGrp="1"/>
          </p:cNvSpPr>
          <p:nvPr>
            <p:ph type="body" sz="quarter" idx="123"/>
          </p:nvPr>
        </p:nvSpPr>
        <p:spPr/>
        <p:txBody>
          <a:bodyPr/>
          <a:lstStyle/>
          <a:p>
            <a:endParaRPr lang="fr-FR" dirty="0"/>
          </a:p>
        </p:txBody>
      </p:sp>
    </p:spTree>
    <p:extLst>
      <p:ext uri="{BB962C8B-B14F-4D97-AF65-F5344CB8AC3E}">
        <p14:creationId xmlns:p14="http://schemas.microsoft.com/office/powerpoint/2010/main" val="1465355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Cartes de visite avec coccinelles, centré">
  <a:themeElements>
    <a:clrScheme name="coccinelle">
      <a:dk1>
        <a:srgbClr val="171717"/>
      </a:dk1>
      <a:lt1>
        <a:sysClr val="window" lastClr="FFFFFF"/>
      </a:lt1>
      <a:dk2>
        <a:srgbClr val="6B6B6C"/>
      </a:dk2>
      <a:lt2>
        <a:srgbClr val="E6E6E6"/>
      </a:lt2>
      <a:accent1>
        <a:srgbClr val="C7192E"/>
      </a:accent1>
      <a:accent2>
        <a:srgbClr val="FF9999"/>
      </a:accent2>
      <a:accent3>
        <a:srgbClr val="75D362"/>
      </a:accent3>
      <a:accent4>
        <a:srgbClr val="A8E580"/>
      </a:accent4>
      <a:accent5>
        <a:srgbClr val="79267D"/>
      </a:accent5>
      <a:accent6>
        <a:srgbClr val="56A3A3"/>
      </a:accent6>
      <a:hlink>
        <a:srgbClr val="79267D"/>
      </a:hlink>
      <a:folHlink>
        <a:srgbClr val="A6A6A6"/>
      </a:folHlink>
    </a:clrScheme>
    <a:fontScheme name="Candara-Calibri Light">
      <a:majorFont>
        <a:latin typeface="Candara"/>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chor="ctr">
        <a:spAutoFit/>
      </a:bodyPr>
      <a:lstStyle>
        <a:defPPr>
          <a:lnSpc>
            <a:spcPct val="90000"/>
          </a:lnSpc>
          <a:defRPr lang="fr-FR" dirty="0" err="1" smtClean="0">
            <a:effectLst>
              <a:outerShdw blurRad="38100" algn="ctr" rotWithShape="0">
                <a:prstClr val="black">
                  <a:alpha val="40000"/>
                </a:prstClr>
              </a:outerShdw>
            </a:effectLst>
          </a:defRPr>
        </a:defPPr>
      </a:lstStyle>
    </a:txDef>
  </a:objectDefaults>
  <a:extraClrSchemeLst/>
  <a:extLst>
    <a:ext uri="{05A4C25C-085E-4340-85A3-A5531E510DB2}">
      <thm15:themeFamily xmlns:thm15="http://schemas.microsoft.com/office/thememl/2012/main" name="Business_Cards_Ladybugs_Center_Aligned.potx" id="{08404C0F-2138-4AC6-AE5D-1A0BF5119F8D}" vid="{C940ECE5-2371-43FA-837B-3941EE154C13}"/>
    </a:ext>
  </a:extLst>
</a:theme>
</file>

<file path=ppt/theme/theme2.xml><?xml version="1.0" encoding="utf-8"?>
<a:theme xmlns:a="http://schemas.openxmlformats.org/drawingml/2006/main" name="Office Theme">
  <a:themeElements>
    <a:clrScheme name="ladybug">
      <a:dk1>
        <a:srgbClr val="171717"/>
      </a:dk1>
      <a:lt1>
        <a:sysClr val="window" lastClr="FFFFFF"/>
      </a:lt1>
      <a:dk2>
        <a:srgbClr val="6B6B6C"/>
      </a:dk2>
      <a:lt2>
        <a:srgbClr val="E6E6E6"/>
      </a:lt2>
      <a:accent1>
        <a:srgbClr val="C7192E"/>
      </a:accent1>
      <a:accent2>
        <a:srgbClr val="FF9999"/>
      </a:accent2>
      <a:accent3>
        <a:srgbClr val="75D362"/>
      </a:accent3>
      <a:accent4>
        <a:srgbClr val="A8E580"/>
      </a:accent4>
      <a:accent5>
        <a:srgbClr val="79267D"/>
      </a:accent5>
      <a:accent6>
        <a:srgbClr val="56A3A3"/>
      </a:accent6>
      <a:hlink>
        <a:srgbClr val="79267D"/>
      </a:hlink>
      <a:folHlink>
        <a:srgbClr val="A6A6A6"/>
      </a:folHlink>
    </a:clrScheme>
    <a:fontScheme name="Candara-Calibri Light">
      <a:majorFont>
        <a:latin typeface="Candara"/>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ladybug">
      <a:dk1>
        <a:srgbClr val="171717"/>
      </a:dk1>
      <a:lt1>
        <a:sysClr val="window" lastClr="FFFFFF"/>
      </a:lt1>
      <a:dk2>
        <a:srgbClr val="6B6B6C"/>
      </a:dk2>
      <a:lt2>
        <a:srgbClr val="E6E6E6"/>
      </a:lt2>
      <a:accent1>
        <a:srgbClr val="C7192E"/>
      </a:accent1>
      <a:accent2>
        <a:srgbClr val="FF9999"/>
      </a:accent2>
      <a:accent3>
        <a:srgbClr val="75D362"/>
      </a:accent3>
      <a:accent4>
        <a:srgbClr val="A8E580"/>
      </a:accent4>
      <a:accent5>
        <a:srgbClr val="79267D"/>
      </a:accent5>
      <a:accent6>
        <a:srgbClr val="56A3A3"/>
      </a:accent6>
      <a:hlink>
        <a:srgbClr val="79267D"/>
      </a:hlink>
      <a:folHlink>
        <a:srgbClr val="A6A6A6"/>
      </a:folHlink>
    </a:clrScheme>
    <a:fontScheme name="Candara-Calibri Light">
      <a:majorFont>
        <a:latin typeface="Candara"/>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E92BEC-2CDA-4924-A3D9-2E5D565A3F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D2A2F92-9811-46D9-A019-C9B599FCE99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A835F0D-0990-4F67-8921-51580A5243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71</Words>
  <Application>Microsoft Office PowerPoint</Application>
  <PresentationFormat>Personnalisé</PresentationFormat>
  <Paragraphs>9</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 Light</vt:lpstr>
      <vt:lpstr>Candara</vt:lpstr>
      <vt:lpstr>Cartes de visite avec coccinelles, centré</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2013-07-31T14:27:41Z</dcterms:created>
  <dcterms:modified xsi:type="dcterms:W3CDTF">2013-12-11T13:40:23Z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