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04" autoAdjust="0"/>
  </p:normalViewPr>
  <p:slideViewPr>
    <p:cSldViewPr>
      <p:cViewPr>
        <p:scale>
          <a:sx n="60" d="100"/>
          <a:sy n="60" d="100"/>
        </p:scale>
        <p:origin x="1680" y="-24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256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D2BF772-7188-4617-B10C-FC1CF0A5F802}" type="datetime1">
              <a:rPr lang="fr-FR" smtClean="0"/>
              <a:pPr algn="r" rtl="0"/>
              <a:t>27/01/2014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29484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B9B2109-D359-41C2-8795-A089674F6CE6}" type="datetime1">
              <a:rPr lang="fr-FR" smtClean="0"/>
              <a:pPr/>
              <a:t>27/01/2014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131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Pour</a:t>
            </a:r>
            <a:r>
              <a:rPr lang="fr" baseline="0" dirty="0"/>
              <a:t> modifier le premier exemple de carte de visite, remplacez son contenu par le vôtre. Pour remplacer le logo, sélectionnez l’image « remplacer par le LOGO » et sous l’onglet Outils des images - Format, choisissez Modifier l’image.</a:t>
            </a:r>
          </a:p>
          <a:p>
            <a:pPr rtl="0"/>
            <a:endParaRPr lang="en-US" baseline="0" dirty="0" smtClean="0"/>
          </a:p>
          <a:p>
            <a:pPr rtl="0"/>
            <a:r>
              <a:rPr lang="fr" baseline="0" dirty="0"/>
              <a:t>Si vous préférez partir d’une page vide, sous l’onglet Accueil, appuyez sur le bouton Nouvelle diapositive pour insérer une nouvelle page. À présent, entrez votre texte dans les espaces réservés vides et ajoutez votre logo à en utilisant la fonction Insérer une image.</a:t>
            </a:r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7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 cartes de visite-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texte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7845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532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112" name="Espace réservé du texte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60380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3403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148" name="Espace réservé du texte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4002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125" name="Espace réservé du texte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026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  <p:sp>
        <p:nvSpPr>
          <p:cNvPr id="115" name="Espace réservé du texte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117845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116" name="Espace réservé du texte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3532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117" name="Espace réservé du texte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60380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118" name="Espace réservé du texte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73403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119" name="Espace réservé du texte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4002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120" name="Espace réservé du texte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026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  <p:sp>
        <p:nvSpPr>
          <p:cNvPr id="123" name="Espace réservé du texte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3009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124" name="Espace réservé du texte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846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126" name="Espace réservé du texte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352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127" name="Espace réservé du texte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654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128" name="Espace réservé du texte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714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129" name="Espace réservé du texte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217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  <p:sp>
        <p:nvSpPr>
          <p:cNvPr id="132" name="Espace réservé du texte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3009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133" name="Espace réservé du texte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31846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134" name="Espace réservé du texte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4352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135" name="Espace réservé du texte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5654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136" name="Espace réservé du texte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714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138" name="Espace réservé du texte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17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  <p:sp>
        <p:nvSpPr>
          <p:cNvPr id="141" name="Espace réservé du texte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387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142" name="Espace réservé du texte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50134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143" name="Espace réservé du texte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640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144" name="Espace réservé du texte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942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145" name="Espace réservé du texte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5002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146" name="Espace réservé du texte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05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  <p:sp>
        <p:nvSpPr>
          <p:cNvPr id="150" name="Espace réservé du texte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8387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151" name="Espace réservé du texte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50134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152" name="Espace réservé du texte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2640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153" name="Espace réservé du texte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942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154" name="Espace réservé du texte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5002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155" name="Espace réservé du texte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3" y="56505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  <p:sp>
        <p:nvSpPr>
          <p:cNvPr id="158" name="Espace réservé du texte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67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159" name="Espace réservé du texte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422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160" name="Espace réservé du texte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928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161" name="Espace réservé du texte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230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162" name="Espace réservé du texte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90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163" name="Espace réservé du texte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3" y="74793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  <p:sp>
        <p:nvSpPr>
          <p:cNvPr id="166" name="Espace réservé du texte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667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167" name="Espace réservé du texte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8422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168" name="Espace réservé du texte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928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210" name="Espace réservé du texte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2230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211" name="Espace réservé du texte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3290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212" name="Espace réservé du texte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3" y="74793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dirty="0" smtClean="0"/>
              <a:t>[[Téléphone] | [E-mail]]</a:t>
            </a:r>
            <a:endParaRPr lang="fr-FR" dirty="0"/>
          </a:p>
        </p:txBody>
      </p:sp>
      <p:sp>
        <p:nvSpPr>
          <p:cNvPr id="215" name="Espace réservé du texte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96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216" name="Espace réservé du texte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710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217" name="Espace réservé du texte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9216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218" name="Espace réservé du texte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518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219" name="Espace réservé du texte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578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220" name="Espace réservé du texte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3" y="93081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  <p:sp>
        <p:nvSpPr>
          <p:cNvPr id="223" name="Espace réservé du texte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496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[Nom]</a:t>
            </a:r>
            <a:endParaRPr lang="fr-FR" dirty="0"/>
          </a:p>
        </p:txBody>
      </p:sp>
      <p:sp>
        <p:nvSpPr>
          <p:cNvPr id="224" name="Espace réservé du texte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6710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[Titre]</a:t>
            </a:r>
            <a:endParaRPr lang="fr-FR" dirty="0"/>
          </a:p>
        </p:txBody>
      </p:sp>
      <p:sp>
        <p:nvSpPr>
          <p:cNvPr id="225" name="Espace réservé du texte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9216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[Entreprise]</a:t>
            </a:r>
            <a:endParaRPr lang="fr-FR" dirty="0"/>
          </a:p>
        </p:txBody>
      </p:sp>
      <p:sp>
        <p:nvSpPr>
          <p:cNvPr id="226" name="Espace réservé du texte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90518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fr-FR" dirty="0" smtClean="0"/>
              <a:t>[Adresse postale, ville, Code postal]</a:t>
            </a:r>
            <a:endParaRPr lang="fr-FR" dirty="0"/>
          </a:p>
        </p:txBody>
      </p:sp>
      <p:sp>
        <p:nvSpPr>
          <p:cNvPr id="227" name="Espace réservé du texte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578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dirty="0" smtClean="0"/>
              <a:t>[Adresse web]</a:t>
            </a:r>
            <a:endParaRPr lang="fr-FR" dirty="0"/>
          </a:p>
        </p:txBody>
      </p:sp>
      <p:sp>
        <p:nvSpPr>
          <p:cNvPr id="228" name="Espace réservé du texte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3" y="93081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fr-FR" dirty="0" smtClean="0"/>
              <a:t>[Téléphone] | [E-mail]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ille de carte de visite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ctangle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</p:grpSp>
      <p:sp>
        <p:nvSpPr>
          <p:cNvPr id="2" name="Espace réservé du titre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D223609-44D6-4A4B-B72D-EF4E6130B3FA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5" name="Espace réservé du pied de page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2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59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Espace réservé du texte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r>
              <a:rPr lang="fr-FR" dirty="0"/>
              <a:t>GILBERT COUPART</a:t>
            </a:r>
          </a:p>
        </p:txBody>
      </p:sp>
      <p:sp>
        <p:nvSpPr>
          <p:cNvPr id="90" name="Espace réservé du texte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Vice-président</a:t>
            </a:r>
            <a:endParaRPr lang="fr-FR" dirty="0"/>
          </a:p>
        </p:txBody>
      </p:sp>
      <p:sp>
        <p:nvSpPr>
          <p:cNvPr id="92" name="Espace réservé du texte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fr-FR" dirty="0" err="1" smtClean="0"/>
              <a:t>Fabrikam</a:t>
            </a:r>
            <a:endParaRPr lang="fr-FR" dirty="0"/>
          </a:p>
        </p:txBody>
      </p:sp>
      <p:sp>
        <p:nvSpPr>
          <p:cNvPr id="91" name="Espace réservé du texte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1234 First Street | Brunswick, GA 98052</a:t>
            </a:r>
            <a:endParaRPr lang="fr-FR" dirty="0"/>
          </a:p>
        </p:txBody>
      </p:sp>
      <p:sp>
        <p:nvSpPr>
          <p:cNvPr id="95" name="Espace réservé du texte 94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fr-FR" dirty="0" smtClean="0"/>
              <a:t>www.fabrikam.com</a:t>
            </a:r>
            <a:endParaRPr lang="fr-FR" dirty="0"/>
          </a:p>
        </p:txBody>
      </p:sp>
      <p:sp>
        <p:nvSpPr>
          <p:cNvPr id="93" name="Espace réservé du texte 92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360-555-0150 | </a:t>
            </a:r>
            <a:r>
              <a:rPr lang="fr-FR" dirty="0" smtClean="0"/>
              <a:t>gcoupart</a:t>
            </a:r>
            <a:r>
              <a:rPr lang="fr-FR" dirty="0" smtClean="0"/>
              <a:t>@fabrikam.com</a:t>
            </a:r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8" name="Espace réservé du texte 287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9" name="Espace réservé du texte 288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0" name="Espace réservé du texte 289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1" name="Espace réservé du texte 290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2" name="Espace réservé du texte 291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3" name="Espace réservé du texte 292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4" name="Espace réservé du texte 293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5" name="Espace réservé du texte 294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6" name="Espace réservé du texte 295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7" name="Espace réservé du texte 296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8" name="Espace réservé du texte 29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9" name="Espace réservé du texte 29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0" name="Espace réservé du texte 29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1" name="Espace réservé du texte 30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2" name="Espace réservé du texte 30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3" name="Espace réservé du texte 30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4" name="Espace réservé du texte 30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5" name="Espace réservé du texte 30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6" name="Espace réservé du texte 30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7" name="Espace réservé du texte 30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8" name="Espace réservé du texte 30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9" name="Espace réservé du texte 30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0" name="Espace réservé du texte 30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1" name="Espace réservé du texte 31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2" name="Espace réservé du texte 31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3" name="Espace réservé du texte 31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4" name="Espace réservé du texte 31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5" name="Espace réservé du texte 31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6" name="Espace réservé du texte 31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7" name="Espace réservé du texte 31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8" name="Espace réservé du texte 31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9" name="Espace réservé du texte 31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0" name="Espace réservé du texte 31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1" name="Espace réservé du texte 32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2" name="Espace réservé du texte 32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3" name="Espace réservé du texte 32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4" name="Espace réservé du texte 32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5" name="Espace réservé du texte 32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6" name="Espace réservé du texte 32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7" name="Espace réservé du texte 32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8" name="Espace réservé du texte 32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9" name="Espace réservé du texte 32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0" name="Espace réservé du texte 32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43497"/>
            <a:ext cx="601034" cy="288836"/>
          </a:xfrm>
          <a:prstGeom prst="rect">
            <a:avLst/>
          </a:prstGeom>
        </p:spPr>
      </p:pic>
      <p:pic>
        <p:nvPicPr>
          <p:cNvPr id="80" name="Image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43497"/>
            <a:ext cx="601034" cy="288836"/>
          </a:xfrm>
          <a:prstGeom prst="rect">
            <a:avLst/>
          </a:prstGeom>
        </p:spPr>
      </p:pic>
      <p:pic>
        <p:nvPicPr>
          <p:cNvPr id="81" name="Image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2476467"/>
            <a:ext cx="601034" cy="288836"/>
          </a:xfrm>
          <a:prstGeom prst="rect">
            <a:avLst/>
          </a:prstGeom>
        </p:spPr>
      </p:pic>
      <p:pic>
        <p:nvPicPr>
          <p:cNvPr id="82" name="Image 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2476467"/>
            <a:ext cx="601034" cy="288836"/>
          </a:xfrm>
          <a:prstGeom prst="rect">
            <a:avLst/>
          </a:prstGeom>
        </p:spPr>
      </p:pic>
      <p:pic>
        <p:nvPicPr>
          <p:cNvPr id="83" name="Image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4305267"/>
            <a:ext cx="601034" cy="288836"/>
          </a:xfrm>
          <a:prstGeom prst="rect">
            <a:avLst/>
          </a:prstGeom>
        </p:spPr>
      </p:pic>
      <p:pic>
        <p:nvPicPr>
          <p:cNvPr id="84" name="Image 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4305267"/>
            <a:ext cx="601034" cy="288836"/>
          </a:xfrm>
          <a:prstGeom prst="rect">
            <a:avLst/>
          </a:prstGeom>
        </p:spPr>
      </p:pic>
      <p:pic>
        <p:nvPicPr>
          <p:cNvPr id="85" name="Image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34067"/>
            <a:ext cx="601034" cy="288836"/>
          </a:xfrm>
          <a:prstGeom prst="rect">
            <a:avLst/>
          </a:prstGeom>
        </p:spPr>
      </p:pic>
      <p:pic>
        <p:nvPicPr>
          <p:cNvPr id="86" name="Image 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34067"/>
            <a:ext cx="601034" cy="288836"/>
          </a:xfrm>
          <a:prstGeom prst="rect">
            <a:avLst/>
          </a:prstGeom>
        </p:spPr>
      </p:pic>
      <p:pic>
        <p:nvPicPr>
          <p:cNvPr id="87" name="Image 8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7962867"/>
            <a:ext cx="601034" cy="288836"/>
          </a:xfrm>
          <a:prstGeom prst="rect">
            <a:avLst/>
          </a:prstGeom>
        </p:spPr>
      </p:pic>
      <p:pic>
        <p:nvPicPr>
          <p:cNvPr id="88" name="Image 8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7962867"/>
            <a:ext cx="601034" cy="28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e de visite avec Nom et Logo UC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ADB130-980F-477F-9EBE-BFD4DEE449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5FD88A-5547-42CF-9785-BBD2018BAF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6DB07F7-0BBC-4F82-811A-11EDF548596E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</Words>
  <Application>Microsoft Office PowerPoint</Application>
  <PresentationFormat>Personnalisé</PresentationFormat>
  <Paragraphs>10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Carte de visite avec Nom et Logo UC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2011-06-28T20:16:38Z</dcterms:created>
  <dcterms:modified xsi:type="dcterms:W3CDTF">2014-01-27T15:00:06Z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