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1" autoAdjust="0"/>
    <p:restoredTop sz="94944" autoAdjust="0"/>
  </p:normalViewPr>
  <p:slideViewPr>
    <p:cSldViewPr snapToGrid="0">
      <p:cViewPr varScale="1">
        <p:scale>
          <a:sx n="95" d="100"/>
          <a:sy n="95" d="100"/>
        </p:scale>
        <p:origin x="96" y="6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 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Catégorie 1</c:v>
                </c:pt>
                <c:pt idx="1">
                  <c:v>Catégorie 2</c:v>
                </c:pt>
                <c:pt idx="2">
                  <c:v>Catégorie 3</c:v>
                </c:pt>
                <c:pt idx="3">
                  <c:v>Catégorie 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 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Catégorie 1</c:v>
                </c:pt>
                <c:pt idx="1">
                  <c:v>Catégorie 2</c:v>
                </c:pt>
                <c:pt idx="2">
                  <c:v>Catégorie 3</c:v>
                </c:pt>
                <c:pt idx="3">
                  <c:v>Catégorie 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 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Catégorie 1</c:v>
                </c:pt>
                <c:pt idx="1">
                  <c:v>Catégorie 2</c:v>
                </c:pt>
                <c:pt idx="2">
                  <c:v>Catégorie 3</c:v>
                </c:pt>
                <c:pt idx="3">
                  <c:v>Catégorie 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326480"/>
        <c:axId val="151325304"/>
      </c:barChart>
      <c:catAx>
        <c:axId val="15132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325304"/>
        <c:crosses val="autoZero"/>
        <c:auto val="1"/>
        <c:lblAlgn val="ctr"/>
        <c:lblOffset val="100"/>
        <c:noMultiLvlLbl val="0"/>
      </c:catAx>
      <c:valAx>
        <c:axId val="15132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32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8559B-EAA1-4219-B64B-B5890A2D0802}">
      <dgm:prSet phldrT="[Text]"/>
      <dgm:spPr/>
      <dgm:t>
        <a:bodyPr/>
        <a:lstStyle/>
        <a:p>
          <a:r>
            <a:rPr lang="fr-FR" noProof="0" dirty="0" smtClean="0"/>
            <a:t>Groupe A</a:t>
          </a:r>
          <a:endParaRPr lang="fr-FR" noProof="0" dirty="0"/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n-US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n-US"/>
        </a:p>
      </dgm:t>
    </dgm:pt>
    <dgm:pt modelId="{7ADF2F46-FE32-495A-8BEF-1B62F85AD86C}">
      <dgm:prSet phldrT="[Text]"/>
      <dgm:spPr/>
      <dgm:t>
        <a:bodyPr/>
        <a:lstStyle/>
        <a:p>
          <a:r>
            <a:rPr lang="fr-FR" noProof="0" dirty="0" smtClean="0"/>
            <a:t>Groupe B</a:t>
          </a:r>
          <a:endParaRPr lang="fr-FR" noProof="0" dirty="0"/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n-US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n-US"/>
        </a:p>
      </dgm:t>
    </dgm:pt>
    <dgm:pt modelId="{508F617A-6029-40BA-BDBE-75E6AC725EA5}">
      <dgm:prSet phldrT="[Text]"/>
      <dgm:spPr/>
      <dgm:t>
        <a:bodyPr/>
        <a:lstStyle/>
        <a:p>
          <a:r>
            <a:rPr lang="fr-FR" noProof="0" dirty="0" smtClean="0"/>
            <a:t>Groupe C</a:t>
          </a:r>
          <a:endParaRPr lang="fr-FR" noProof="0" dirty="0"/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n-US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n-US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n-US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n-US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en-US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noProof="0" dirty="0" smtClean="0"/>
            <a:t>Groupe A</a:t>
          </a:r>
          <a:endParaRPr lang="fr-FR" sz="3000" kern="1200" noProof="0" dirty="0"/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noProof="0" dirty="0" smtClean="0"/>
            <a:t>Groupe B</a:t>
          </a:r>
          <a:endParaRPr lang="fr-FR" sz="3000" kern="1200" noProof="0" dirty="0"/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noProof="0" dirty="0" smtClean="0"/>
            <a:t>Groupe C</a:t>
          </a:r>
          <a:endParaRPr lang="fr-FR" sz="3000" kern="1200" noProof="0" dirty="0"/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D1BD7C0D-0FD8-4451-9B08-1A4BFC7F41DA}" type="datetime1">
              <a:rPr lang="fr-FR" smtClean="0"/>
              <a:t>27/12/2013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fld id="{D2AC82C9-1D2B-4E18-ACA6-DAB085F5342F}" type="datetime1">
              <a:rPr lang="fr-FR" smtClean="0"/>
              <a:pPr/>
              <a:t>27/12/2013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0A3225-E753-40B0-A78F-9AEBDF7B01E9}" type="datetime1">
              <a:rPr lang="fr-FR" smtClean="0"/>
              <a:pPr/>
              <a:t>27/12/2013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D00FB2-1458-4718-B7E2-75D12B9A721C}" type="datetime1">
              <a:rPr lang="fr-FR" smtClean="0"/>
              <a:pPr/>
              <a:t>27/12/2013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8B2D8-9B16-44F5-A4F2-FD0D204A09D0}" type="datetime1">
              <a:rPr lang="fr-FR" smtClean="0"/>
              <a:pPr/>
              <a:t>27/12/2013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fr-FR" dirty="0" smtClean="0"/>
              <a:t>Modifiez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CCFA497-6E8D-46AC-83C5-CBEC48689F24}" type="datetime1">
              <a:rPr lang="fr-FR" smtClean="0"/>
              <a:pPr/>
              <a:t>27/12/2013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15F447-2BFE-4FA3-B873-8BF235448EB6}" type="datetime1">
              <a:rPr lang="fr-FR" smtClean="0"/>
              <a:pPr/>
              <a:t>27/12/2013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9FC619-9C9F-4142-869C-E2F20E6B8F0A}" type="datetime1">
              <a:rPr lang="fr-FR" smtClean="0"/>
              <a:pPr/>
              <a:t>27/12/2013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04E12F-EC87-44EB-8A9F-0AB9A7D1D8A0}" type="datetime1">
              <a:rPr lang="fr-FR" smtClean="0"/>
              <a:pPr/>
              <a:t>27/12/2013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C5EA90-A01F-4BCE-962F-91C746693EAE}" type="datetime1">
              <a:rPr lang="fr-FR" smtClean="0"/>
              <a:pPr/>
              <a:t>27/12/2013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dirty="0" smtClean="0"/>
              <a:t>Cliquez sur l’icône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04C3B3-8D38-4C92-977C-05C89D281CDB}" type="datetime1">
              <a:rPr lang="fr-FR" smtClean="0"/>
              <a:pPr/>
              <a:t>27/12/2013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 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Rectangle 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B3003-440C-469A-8622-478D72276C44}" type="datetime1">
              <a:rPr lang="fr-FR" smtClean="0"/>
              <a:pPr/>
              <a:t>27/12/2013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dirty="0" smtClean="0"/>
              <a:t>‹#›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Titre</a:t>
            </a:r>
            <a:endParaRPr lang="fr-FR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Titre et contenu avec liste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Ajoutez votre première puce ici</a:t>
            </a:r>
          </a:p>
          <a:p>
            <a:pPr rtl="0"/>
            <a:r>
              <a:rPr lang="fr-FR" dirty="0" smtClean="0"/>
              <a:t>Ajoutez votre deuxième puce ici</a:t>
            </a:r>
          </a:p>
          <a:p>
            <a:pPr rtl="0"/>
            <a:r>
              <a:rPr lang="fr-FR" dirty="0" smtClean="0"/>
              <a:t>Ajoutez votre troisième puce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Titre et contenu avec graphique</a:t>
            </a:r>
            <a:endParaRPr lang="fr-FR" dirty="0"/>
          </a:p>
        </p:txBody>
      </p:sp>
      <p:graphicFrame>
        <p:nvGraphicFramePr>
          <p:cNvPr id="6" name="Espace réservé du contenu 5" descr="Histogramme groupé" title="Graphiqu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777687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Deux contenus avec tableau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Première puce ici</a:t>
            </a:r>
          </a:p>
          <a:p>
            <a:pPr rtl="0"/>
            <a:r>
              <a:rPr lang="fr-FR" dirty="0" smtClean="0"/>
              <a:t>Deuxième puce ici</a:t>
            </a:r>
          </a:p>
          <a:p>
            <a:pPr rtl="0"/>
            <a:r>
              <a:rPr lang="fr-FR" dirty="0" smtClean="0"/>
              <a:t>Troisième puce ici</a:t>
            </a:r>
            <a:endParaRPr lang="fr-FR" dirty="0"/>
          </a:p>
        </p:txBody>
      </p:sp>
      <p:graphicFrame>
        <p:nvGraphicFramePr>
          <p:cNvPr id="5" name="Espace réservé du contenu 4" descr="Exemple de tableau avec 3 colonnes et 4 lignes" title="Tableau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563019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Groupe 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Groupe 2</a:t>
                      </a:r>
                      <a:endParaRPr lang="fr-FR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Cours 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82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95</a:t>
                      </a:r>
                      <a:endParaRPr lang="fr-FR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Cours 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76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88</a:t>
                      </a:r>
                      <a:endParaRPr lang="fr-FR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Cours 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84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Disposition Deux contenus avec graphique </a:t>
            </a:r>
            <a:r>
              <a:rPr lang="fr-FR" dirty="0" err="1" smtClean="0"/>
              <a:t>SmartArt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Première puce ici</a:t>
            </a:r>
          </a:p>
          <a:p>
            <a:pPr rtl="0"/>
            <a:r>
              <a:rPr lang="fr-FR" dirty="0" smtClean="0"/>
              <a:t>Deuxième puce ici</a:t>
            </a:r>
          </a:p>
          <a:p>
            <a:pPr rtl="0"/>
            <a:r>
              <a:rPr lang="fr-FR" dirty="0" smtClean="0"/>
              <a:t>Troisième puce ici</a:t>
            </a:r>
            <a:endParaRPr lang="fr-FR" dirty="0"/>
          </a:p>
        </p:txBody>
      </p:sp>
      <p:graphicFrame>
        <p:nvGraphicFramePr>
          <p:cNvPr id="5" name="Espace réservé du contenu 4" descr="Venn simp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6337918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égradé bleu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</Words>
  <Application>Microsoft Office PowerPoint</Application>
  <PresentationFormat>Grand écran</PresentationFormat>
  <Paragraphs>30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Dégradé bleu 16x9</vt:lpstr>
      <vt:lpstr>Disposition Titre</vt:lpstr>
      <vt:lpstr>Disposition Titre et contenu avec liste</vt:lpstr>
      <vt:lpstr>Disposition Titre et contenu avec graphique</vt:lpstr>
      <vt:lpstr>Disposition Deux contenus avec tableau</vt:lpstr>
      <vt:lpstr>Disposition Deux contenus avec graphique SmartArt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2013-07-31T17:36:06Z</dcterms:created>
  <dcterms:modified xsi:type="dcterms:W3CDTF">2013-12-27T08:47:49Z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