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0" r:id="rId5"/>
    <p:sldId id="259" r:id="rId6"/>
  </p:sldIdLst>
  <p:sldSz cx="10058400" cy="77724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5753" autoAdjust="0"/>
  </p:normalViewPr>
  <p:slideViewPr>
    <p:cSldViewPr snapToGrid="0">
      <p:cViewPr varScale="1">
        <p:scale>
          <a:sx n="84" d="100"/>
          <a:sy n="84" d="100"/>
        </p:scale>
        <p:origin x="1536" y="84"/>
      </p:cViewPr>
      <p:guideLst/>
    </p:cSldViewPr>
  </p:slideViewPr>
  <p:notesTextViewPr>
    <p:cViewPr>
      <p:scale>
        <a:sx n="3" d="2"/>
        <a:sy n="3" d="2"/>
      </p:scale>
      <p:origin x="0" y="0"/>
    </p:cViewPr>
  </p:notesTextViewPr>
  <p:notesViewPr>
    <p:cSldViewPr snapToGrid="0">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8A82416B-17D3-4A45-866C-0CB7C0E97195}" type="datetime1">
              <a:rPr lang="fr-FR" smtClean="0"/>
              <a:pPr algn="r" rtl="0"/>
              <a:t>27/01/2014</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fr-FR" dirty="0" smtClean="0"/>
              <a:t>‹#›</a:t>
            </a:r>
            <a:endParaRPr lang="fr-F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FF801D88-CD9C-42F7-B6EE-B2DABD483986}" type="datetime1">
              <a:rPr lang="fr-FR" smtClean="0"/>
              <a:pPr/>
              <a:t>27/01/2014</a:t>
            </a:fld>
            <a:endParaRPr lang="fr-FR" dirty="0"/>
          </a:p>
        </p:txBody>
      </p:sp>
      <p:sp>
        <p:nvSpPr>
          <p:cNvPr id="4" name="Espace réservé de l’image des diapositives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fr-FR" dirty="0" smtClean="0"/>
              <a:t>‹#›</a:t>
            </a:r>
            <a:endParaRPr lang="fr-F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s commentaires 2"/>
          <p:cNvSpPr>
            <a:spLocks noGrp="1"/>
          </p:cNvSpPr>
          <p:nvPr>
            <p:ph type="body" idx="1"/>
          </p:nvPr>
        </p:nvSpPr>
        <p:spPr/>
        <p:txBody>
          <a:bodyPr rtlCol="0"/>
          <a:lstStyle/>
          <a:p>
            <a:pPr rtl="0"/>
            <a:r>
              <a:rPr lang="fr" dirty="0"/>
              <a:t>Pour modifier cette brochure, remplacez notre contenu d’exemple par le vôtre. Si vous préférez partir d’une page vide, appuyez sur le bouton Nouvelle diapositive sous l’onglet Accueil pour insérer une nouvelle page. Entrez maintenant votre texte et vos images dans les espaces réservés vides. Pour remplacer le logo par le vôtre, sélectionnez l’image « remplacer par le LOGO » et choisissez Modifier l’image sous l’onglet Outils des images - Format.</a:t>
            </a:r>
          </a:p>
          <a:p>
            <a:pPr rtl="0"/>
            <a:endParaRPr lang="en-US" dirty="0" smtClean="0"/>
          </a:p>
          <a:p>
            <a:pPr rtl="0"/>
            <a:r>
              <a:rPr lang="fr" dirty="0"/>
              <a:t>Avez-vous remarqué que nous vous avons créé des marques de pli ? Elles sont vraiment discrètes, mais si vous ne voulez pas qu’elles apparaissent sur votre brochure, sélectionnez et supprimez-les avant l’impression.</a:t>
            </a:r>
            <a:endParaRPr lang="en-US" dirty="0"/>
          </a:p>
        </p:txBody>
      </p:sp>
      <p:sp>
        <p:nvSpPr>
          <p:cNvPr id="4" name="Espace réservé du numéro de diapositive 3"/>
          <p:cNvSpPr>
            <a:spLocks noGrp="1"/>
          </p:cNvSpPr>
          <p:nvPr>
            <p:ph type="sldNum" sz="quarter" idx="10"/>
          </p:nvPr>
        </p:nvSpPr>
        <p:spPr/>
        <p:txBody>
          <a:bodyPr rtlCol="0"/>
          <a:lstStyle/>
          <a:p>
            <a:pPr rtl="0"/>
            <a:r>
              <a:rPr lang="en-US" smtClean="0"/>
              <a:t>1</a:t>
            </a:r>
            <a:endParaRPr lang="en-US"/>
          </a:p>
        </p:txBody>
      </p:sp>
      <p:sp>
        <p:nvSpPr>
          <p:cNvPr id="7" name="Espace réservé de l’image des diapositives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s commentaires 2"/>
          <p:cNvSpPr>
            <a:spLocks noGrp="1"/>
          </p:cNvSpPr>
          <p:nvPr>
            <p:ph type="body" idx="1"/>
          </p:nvPr>
        </p:nvSpPr>
        <p:spPr/>
        <p:txBody>
          <a:bodyPr rtlCol="0"/>
          <a:lstStyle/>
          <a:p>
            <a:pPr rtl="0"/>
            <a:r>
              <a:rPr lang="fr" dirty="0"/>
              <a:t>Pour modifier cette brochure, remplacez notre contenu d’exemple par le vôtre. Si vous préférez partir d’une page vide, appuyez sur le bouton Nouvelle diapositive sous l’onglet Accueil pour insérer une nouvelle page. Entrez maintenant votre texte et vos images dans les espaces réservés vides. Pour remplacer le logo par le vôtre, sélectionnez l’image « remplacer par le LOGO » et choisissez Modifier l’image sous l’onglet Outils des images - Format.</a:t>
            </a:r>
          </a:p>
          <a:p>
            <a:pPr rtl="0"/>
            <a:endParaRPr lang="en-US" dirty="0" smtClean="0"/>
          </a:p>
          <a:p>
            <a:pPr rtl="0"/>
            <a:r>
              <a:rPr lang="fr" dirty="0"/>
              <a:t>Avez-vous remarqué que nous vous avons créé des marques de pli ? Elles sont vraiment discrètes, mais si vous ne voulez pas qu’elles apparaissent sur votre brochure, sélectionnez et supprimez-les avant l’impression.</a:t>
            </a:r>
            <a:endParaRPr lang="en-US" dirty="0"/>
          </a:p>
        </p:txBody>
      </p:sp>
      <p:sp>
        <p:nvSpPr>
          <p:cNvPr id="4" name="Espace réservé du numéro de diapositive 3"/>
          <p:cNvSpPr>
            <a:spLocks noGrp="1"/>
          </p:cNvSpPr>
          <p:nvPr>
            <p:ph type="sldNum" sz="quarter" idx="10"/>
          </p:nvPr>
        </p:nvSpPr>
        <p:spPr/>
        <p:txBody>
          <a:bodyPr rtlCol="0"/>
          <a:lstStyle/>
          <a:p>
            <a:pPr rtl="0"/>
            <a:r>
              <a:rPr lang="en-US" smtClean="0"/>
              <a:t>2</a:t>
            </a:r>
            <a:endParaRPr lang="en-US"/>
          </a:p>
        </p:txBody>
      </p:sp>
      <p:sp>
        <p:nvSpPr>
          <p:cNvPr id="7" name="Espace réservé de l’image des diapositives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externe">
    <p:spTree>
      <p:nvGrpSpPr>
        <p:cNvPr id="1" name=""/>
        <p:cNvGrpSpPr/>
        <p:nvPr/>
      </p:nvGrpSpPr>
      <p:grpSpPr>
        <a:xfrm>
          <a:off x="0" y="0"/>
          <a:ext cx="0" cy="0"/>
          <a:chOff x="0" y="0"/>
          <a:chExt cx="0" cy="0"/>
        </a:xfrm>
      </p:grpSpPr>
      <p:sp>
        <p:nvSpPr>
          <p:cNvPr id="11" name="Rectangle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23" name="Espace réservé du texte 21"/>
          <p:cNvSpPr>
            <a:spLocks noGrp="1"/>
          </p:cNvSpPr>
          <p:nvPr>
            <p:ph type="body" sz="quarter" idx="14" hasCustomPrompt="1"/>
          </p:nvPr>
        </p:nvSpPr>
        <p:spPr>
          <a:xfrm rot="16200000">
            <a:off x="2282453" y="5905510"/>
            <a:ext cx="2471737" cy="347642"/>
          </a:xfrm>
        </p:spPr>
        <p:txBody>
          <a:bodyPr lIns="0" tIns="0" rIns="0" bIns="0" rtlCol="0" anchor="b">
            <a:noAutofit/>
          </a:bodyPr>
          <a:lstStyle>
            <a:lvl1pPr marL="0" indent="0" algn="l" rtl="0">
              <a:lnSpc>
                <a:spcPct val="85000"/>
              </a:lnSpc>
              <a:spcBef>
                <a:spcPts val="0"/>
              </a:spcBef>
              <a:buNone/>
              <a:defRPr sz="90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Nom de l’entreprise</a:t>
            </a:r>
            <a:endParaRPr lang="fr-FR" dirty="0"/>
          </a:p>
        </p:txBody>
      </p:sp>
      <p:sp>
        <p:nvSpPr>
          <p:cNvPr id="24" name="Espace réservé du texte 21"/>
          <p:cNvSpPr>
            <a:spLocks noGrp="1"/>
          </p:cNvSpPr>
          <p:nvPr>
            <p:ph type="body" sz="quarter" idx="15" hasCustomPrompt="1"/>
          </p:nvPr>
        </p:nvSpPr>
        <p:spPr>
          <a:xfrm rot="16200000">
            <a:off x="2662318" y="5875952"/>
            <a:ext cx="2471738" cy="406757"/>
          </a:xfrm>
        </p:spPr>
        <p:txBody>
          <a:bodyPr lIns="0" tIns="0" rIns="0" bIns="0" rtlCol="0" anchor="t">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Adresse de l’entreprise</a:t>
            </a:r>
            <a:endParaRPr lang="fr-FR" dirty="0"/>
          </a:p>
        </p:txBody>
      </p:sp>
      <p:sp>
        <p:nvSpPr>
          <p:cNvPr id="28" name="Espace réservé du texte 21"/>
          <p:cNvSpPr>
            <a:spLocks noGrp="1"/>
          </p:cNvSpPr>
          <p:nvPr>
            <p:ph type="body" sz="quarter" idx="19" hasCustomPrompt="1"/>
          </p:nvPr>
        </p:nvSpPr>
        <p:spPr>
          <a:xfrm>
            <a:off x="442027" y="5422604"/>
            <a:ext cx="2424223" cy="1892596"/>
          </a:xfrm>
        </p:spPr>
        <p:txBody>
          <a:bodyPr lIns="0" tIns="0" rIns="0" bIns="0" rtlCol="0" anchor="t">
            <a:noAutofit/>
          </a:bodyPr>
          <a:lstStyle>
            <a:lvl1pPr marL="0" indent="0" algn="l" rtl="0">
              <a:lnSpc>
                <a:spcPct val="120000"/>
              </a:lnSpc>
              <a:spcBef>
                <a:spcPts val="900"/>
              </a:spcBef>
              <a:buNone/>
              <a:defRPr sz="10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31" name="Espace réservé du texte 21"/>
          <p:cNvSpPr>
            <a:spLocks noGrp="1"/>
          </p:cNvSpPr>
          <p:nvPr>
            <p:ph type="body" sz="quarter" idx="20" hasCustomPrompt="1"/>
          </p:nvPr>
        </p:nvSpPr>
        <p:spPr>
          <a:xfrm>
            <a:off x="442026" y="4146698"/>
            <a:ext cx="2424224" cy="1006274"/>
          </a:xfrm>
        </p:spPr>
        <p:txBody>
          <a:bodyPr lIns="0" tIns="0" rIns="0" bIns="0" rtlCol="0" anchor="b">
            <a:noAutofit/>
          </a:bodyPr>
          <a:lstStyle>
            <a:lvl1pPr marL="0" indent="0" algn="l" rtl="0">
              <a:lnSpc>
                <a:spcPct val="120000"/>
              </a:lnSpc>
              <a:spcBef>
                <a:spcPts val="0"/>
              </a:spcBef>
              <a:buNone/>
              <a:defRPr sz="1600" b="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Texte du titre</a:t>
            </a:r>
            <a:endParaRPr lang="fr-FR" dirty="0"/>
          </a:p>
        </p:txBody>
      </p:sp>
      <p:sp>
        <p:nvSpPr>
          <p:cNvPr id="33" name="Espace réservé du texte 21"/>
          <p:cNvSpPr>
            <a:spLocks noGrp="1"/>
          </p:cNvSpPr>
          <p:nvPr>
            <p:ph type="body" sz="quarter" idx="21" hasCustomPrompt="1"/>
          </p:nvPr>
        </p:nvSpPr>
        <p:spPr>
          <a:xfrm>
            <a:off x="7155180" y="1446028"/>
            <a:ext cx="2423160" cy="2308328"/>
          </a:xfrm>
        </p:spPr>
        <p:txBody>
          <a:bodyPr lIns="0" tIns="0" rIns="0" bIns="0" rtlCol="0" anchor="b">
            <a:noAutofit/>
          </a:bodyPr>
          <a:lstStyle>
            <a:lvl1pPr marL="0" indent="0" algn="l" rtl="0">
              <a:lnSpc>
                <a:spcPct val="90000"/>
              </a:lnSpc>
              <a:spcBef>
                <a:spcPts val="0"/>
              </a:spcBef>
              <a:buNone/>
              <a:defRPr sz="3800" b="1"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Texte du titre</a:t>
            </a:r>
            <a:endParaRPr lang="fr-FR" dirty="0"/>
          </a:p>
        </p:txBody>
      </p:sp>
      <p:sp>
        <p:nvSpPr>
          <p:cNvPr id="34" name="Espace réservé du texte 21"/>
          <p:cNvSpPr>
            <a:spLocks noGrp="1"/>
          </p:cNvSpPr>
          <p:nvPr>
            <p:ph type="body" sz="quarter" idx="22" hasCustomPrompt="1"/>
          </p:nvPr>
        </p:nvSpPr>
        <p:spPr>
          <a:xfrm>
            <a:off x="7155180" y="3997842"/>
            <a:ext cx="2423160" cy="616688"/>
          </a:xfrm>
        </p:spPr>
        <p:txBody>
          <a:bodyPr lIns="0" tIns="0" rIns="0" bIns="0" rtlCol="0" anchor="t">
            <a:noAutofit/>
          </a:bodyPr>
          <a:lstStyle>
            <a:lvl1pPr marL="0" indent="0" algn="l" rtl="0">
              <a:lnSpc>
                <a:spcPct val="100000"/>
              </a:lnSpc>
              <a:spcBef>
                <a:spcPts val="0"/>
              </a:spcBef>
              <a:buNone/>
              <a:defRPr sz="18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20" name="Espace réservé du texte 21"/>
          <p:cNvSpPr>
            <a:spLocks noGrp="1"/>
          </p:cNvSpPr>
          <p:nvPr>
            <p:ph type="body" sz="quarter" idx="23" hasCustomPrompt="1"/>
          </p:nvPr>
        </p:nvSpPr>
        <p:spPr>
          <a:xfrm rot="16200000">
            <a:off x="3081241" y="4061237"/>
            <a:ext cx="2381694" cy="341040"/>
          </a:xfrm>
        </p:spPr>
        <p:txBody>
          <a:bodyPr lIns="0" tIns="0" rIns="0" bIns="0" rtlCol="0" anchor="b">
            <a:noAutofit/>
          </a:bodyPr>
          <a:lstStyle>
            <a:lvl1pPr marL="0" indent="0" algn="l" rtl="0">
              <a:lnSpc>
                <a:spcPct val="100000"/>
              </a:lnSpc>
              <a:spcBef>
                <a:spcPts val="0"/>
              </a:spcBef>
              <a:buNone/>
              <a:defRPr sz="10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Nom du destinataire</a:t>
            </a:r>
            <a:endParaRPr lang="fr-F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26" name="Espace réservé du texte 21"/>
          <p:cNvSpPr>
            <a:spLocks noGrp="1"/>
          </p:cNvSpPr>
          <p:nvPr>
            <p:ph type="body" sz="quarter" idx="24" hasCustomPrompt="1"/>
          </p:nvPr>
        </p:nvSpPr>
        <p:spPr>
          <a:xfrm rot="16200000">
            <a:off x="3567975" y="3923123"/>
            <a:ext cx="2381694" cy="617266"/>
          </a:xfrm>
        </p:spPr>
        <p:txBody>
          <a:bodyPr lIns="0" tIns="0" rIns="0" bIns="0" rtlCol="0" anchor="t">
            <a:noAutofit/>
          </a:bodyPr>
          <a:lstStyle>
            <a:lvl1pPr marL="0" indent="0" algn="l" rtl="0">
              <a:lnSpc>
                <a:spcPct val="120000"/>
              </a:lnSpc>
              <a:spcBef>
                <a:spcPts val="0"/>
              </a:spcBef>
              <a:buNone/>
              <a:defRPr sz="10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Adresse</a:t>
            </a:r>
            <a:br>
              <a:rPr lang="fr-FR" dirty="0" smtClean="0"/>
            </a:br>
            <a:r>
              <a:rPr lang="fr-FR" dirty="0" smtClean="0"/>
              <a:t>Code postal, Ville</a:t>
            </a:r>
            <a:endParaRPr lang="fr-FR" dirty="0"/>
          </a:p>
        </p:txBody>
      </p:sp>
      <p:sp>
        <p:nvSpPr>
          <p:cNvPr id="29" name="Espace réservé du texte 21"/>
          <p:cNvSpPr>
            <a:spLocks noGrp="1"/>
          </p:cNvSpPr>
          <p:nvPr>
            <p:ph type="body" sz="quarter" idx="25" hasCustomPrompt="1"/>
          </p:nvPr>
        </p:nvSpPr>
        <p:spPr>
          <a:xfrm rot="16200000">
            <a:off x="5194895" y="4208443"/>
            <a:ext cx="1785749" cy="642567"/>
          </a:xfrm>
        </p:spPr>
        <p:txBody>
          <a:bodyPr lIns="0" tIns="0" rIns="0" bIns="0" rtlCol="0" anchor="b">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[Site web]</a:t>
            </a:r>
            <a:br>
              <a:rPr lang="fr-FR" dirty="0" smtClean="0"/>
            </a:br>
            <a:r>
              <a:rPr lang="fr-FR" dirty="0" smtClean="0"/>
              <a:t>[E-mail]</a:t>
            </a:r>
            <a:endParaRPr lang="fr-FR" dirty="0"/>
          </a:p>
        </p:txBody>
      </p:sp>
      <p:sp>
        <p:nvSpPr>
          <p:cNvPr id="30" name="Espace réservé du texte 21"/>
          <p:cNvSpPr>
            <a:spLocks noGrp="1"/>
          </p:cNvSpPr>
          <p:nvPr>
            <p:ph type="body" sz="quarter" idx="26" hasCustomPrompt="1"/>
          </p:nvPr>
        </p:nvSpPr>
        <p:spPr>
          <a:xfrm rot="16200000">
            <a:off x="5194895" y="6101041"/>
            <a:ext cx="1785749" cy="642567"/>
          </a:xfrm>
        </p:spPr>
        <p:txBody>
          <a:bodyPr lIns="0" tIns="0" rIns="0" bIns="0" rtlCol="0" anchor="b">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Tél. [Téléphone]</a:t>
            </a:r>
            <a:br>
              <a:rPr lang="fr-FR" dirty="0" smtClean="0"/>
            </a:br>
            <a:r>
              <a:rPr lang="fr-FR" dirty="0" smtClean="0"/>
              <a:t>Télécopie [Télécopie]</a:t>
            </a:r>
            <a:endParaRPr lang="fr-FR" dirty="0"/>
          </a:p>
        </p:txBody>
      </p:sp>
      <p:sp>
        <p:nvSpPr>
          <p:cNvPr id="5" name="Espace réservé d’image 4"/>
          <p:cNvSpPr>
            <a:spLocks noGrp="1"/>
          </p:cNvSpPr>
          <p:nvPr>
            <p:ph type="pic" sz="quarter" idx="27"/>
          </p:nvPr>
        </p:nvSpPr>
        <p:spPr>
          <a:xfrm>
            <a:off x="442082" y="839788"/>
            <a:ext cx="2424113" cy="2084387"/>
          </a:xfrm>
          <a:solidFill>
            <a:schemeClr val="bg1">
              <a:lumMod val="85000"/>
            </a:schemeClr>
          </a:solidFill>
        </p:spPr>
        <p:txBody>
          <a:bodyPr tIns="182880" rtlCol="0">
            <a:normAutofit/>
          </a:bodyPr>
          <a:lstStyle>
            <a:lvl1pPr marL="0" indent="0" algn="ctr" rtl="0">
              <a:buNone/>
              <a:defRPr sz="1400"/>
            </a:lvl1pPr>
          </a:lstStyle>
          <a:p>
            <a:pPr rtl="0"/>
            <a:endParaRPr lang="fr-FR" dirty="0"/>
          </a:p>
        </p:txBody>
      </p:sp>
      <p:sp>
        <p:nvSpPr>
          <p:cNvPr id="32" name="Rectangle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35" name="Rectangle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13" name="Espace réservé du texte 12"/>
          <p:cNvSpPr>
            <a:spLocks noGrp="1"/>
          </p:cNvSpPr>
          <p:nvPr>
            <p:ph type="body" sz="quarter" idx="28" hasCustomPrompt="1"/>
          </p:nvPr>
        </p:nvSpPr>
        <p:spPr>
          <a:xfrm>
            <a:off x="7155180" y="4658107"/>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fr-FR" dirty="0" smtClean="0"/>
              <a:t> </a:t>
            </a:r>
            <a:endParaRPr lang="fr-FR" dirty="0"/>
          </a:p>
        </p:txBody>
      </p:sp>
      <p:sp>
        <p:nvSpPr>
          <p:cNvPr id="40" name="Espace réservé du texte 12"/>
          <p:cNvSpPr>
            <a:spLocks noGrp="1"/>
          </p:cNvSpPr>
          <p:nvPr>
            <p:ph type="body" sz="quarter" idx="29" hasCustomPrompt="1"/>
          </p:nvPr>
        </p:nvSpPr>
        <p:spPr>
          <a:xfrm>
            <a:off x="442558" y="5260735"/>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fr-FR" dirty="0" smtClean="0"/>
              <a:t> </a:t>
            </a:r>
            <a:endParaRPr lang="fr-FR"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interne">
    <p:spTree>
      <p:nvGrpSpPr>
        <p:cNvPr id="1" name=""/>
        <p:cNvGrpSpPr/>
        <p:nvPr/>
      </p:nvGrpSpPr>
      <p:grpSpPr>
        <a:xfrm>
          <a:off x="0" y="0"/>
          <a:ext cx="0" cy="0"/>
          <a:chOff x="0" y="0"/>
          <a:chExt cx="0" cy="0"/>
        </a:xfrm>
      </p:grpSpPr>
      <p:sp>
        <p:nvSpPr>
          <p:cNvPr id="31" name="Espace réservé du texte 21"/>
          <p:cNvSpPr>
            <a:spLocks noGrp="1"/>
          </p:cNvSpPr>
          <p:nvPr>
            <p:ph type="body" sz="quarter" idx="20" hasCustomPrompt="1"/>
          </p:nvPr>
        </p:nvSpPr>
        <p:spPr>
          <a:xfrm>
            <a:off x="434340" y="569862"/>
            <a:ext cx="2423160" cy="1373367"/>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43" name="Espace réservé du texte 21"/>
          <p:cNvSpPr>
            <a:spLocks noGrp="1"/>
          </p:cNvSpPr>
          <p:nvPr>
            <p:ph type="body" sz="quarter" idx="31" hasCustomPrompt="1"/>
          </p:nvPr>
        </p:nvSpPr>
        <p:spPr>
          <a:xfrm>
            <a:off x="434340" y="2158410"/>
            <a:ext cx="2423160" cy="1456660"/>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sp>
        <p:nvSpPr>
          <p:cNvPr id="26" name="Espace réservé du texte 21"/>
          <p:cNvSpPr>
            <a:spLocks noGrp="1"/>
          </p:cNvSpPr>
          <p:nvPr>
            <p:ph type="body" sz="quarter" idx="36" hasCustomPrompt="1"/>
          </p:nvPr>
        </p:nvSpPr>
        <p:spPr>
          <a:xfrm>
            <a:off x="434340" y="3625703"/>
            <a:ext cx="2423160" cy="409096"/>
          </a:xfrm>
        </p:spPr>
        <p:txBody>
          <a:bodyPr lIns="0" tIns="0" rIns="0" bIns="0" rtlCol="0" anchor="ctr">
            <a:noAutofit/>
          </a:bodyPr>
          <a:lstStyle>
            <a:lvl1pPr marL="0" indent="0" algn="l" rtl="0">
              <a:lnSpc>
                <a:spcPct val="114000"/>
              </a:lnSpc>
              <a:spcBef>
                <a:spcPts val="800"/>
              </a:spcBef>
              <a:buNone/>
              <a:defRPr sz="11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27" name="Espace réservé du texte 21"/>
          <p:cNvSpPr>
            <a:spLocks noGrp="1"/>
          </p:cNvSpPr>
          <p:nvPr>
            <p:ph type="body" sz="quarter" idx="37" hasCustomPrompt="1"/>
          </p:nvPr>
        </p:nvSpPr>
        <p:spPr>
          <a:xfrm>
            <a:off x="434340" y="4034799"/>
            <a:ext cx="2423160" cy="626510"/>
          </a:xfrm>
        </p:spPr>
        <p:txBody>
          <a:bodyPr lIns="0" tIns="0" rIns="0" bIns="0" rtlCol="0" anchor="t">
            <a:noAutofit/>
          </a:bodyPr>
          <a:lstStyle>
            <a:lvl1pPr marL="112713" indent="-112713" algn="l" rtl="0">
              <a:lnSpc>
                <a:spcPct val="120000"/>
              </a:lnSpc>
              <a:spcBef>
                <a:spcPts val="6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cxnSp>
        <p:nvCxnSpPr>
          <p:cNvPr id="35" name="Connecteur droit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Espace réservé du texte 21"/>
          <p:cNvSpPr>
            <a:spLocks noGrp="1"/>
          </p:cNvSpPr>
          <p:nvPr>
            <p:ph type="body" sz="quarter" idx="42" hasCustomPrompt="1"/>
          </p:nvPr>
        </p:nvSpPr>
        <p:spPr>
          <a:xfrm>
            <a:off x="7159752" y="1616150"/>
            <a:ext cx="2444114" cy="680483"/>
          </a:xfrm>
        </p:spPr>
        <p:txBody>
          <a:bodyPr lIns="0" tIns="0" rIns="0" bIns="0" rtlCol="0" anchor="t">
            <a:noAutofit/>
          </a:bodyPr>
          <a:lstStyle>
            <a:lvl1pPr marL="73152" indent="-73152" algn="l" rtl="0">
              <a:lnSpc>
                <a:spcPct val="120000"/>
              </a:lnSpc>
              <a:spcBef>
                <a:spcPts val="400"/>
              </a:spcBef>
              <a:buNone/>
              <a:defRPr sz="1200" i="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une citation</a:t>
            </a:r>
            <a:endParaRPr lang="fr-FR" dirty="0"/>
          </a:p>
        </p:txBody>
      </p:sp>
      <p:sp>
        <p:nvSpPr>
          <p:cNvPr id="42" name="Espace réservé du texte 21"/>
          <p:cNvSpPr>
            <a:spLocks noGrp="1"/>
          </p:cNvSpPr>
          <p:nvPr>
            <p:ph type="body" sz="quarter" idx="43" hasCustomPrompt="1"/>
          </p:nvPr>
        </p:nvSpPr>
        <p:spPr>
          <a:xfrm>
            <a:off x="3771900" y="4784651"/>
            <a:ext cx="2423160" cy="2530549"/>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sp>
        <p:nvSpPr>
          <p:cNvPr id="59" name="Espace réservé du texte 21"/>
          <p:cNvSpPr>
            <a:spLocks noGrp="1"/>
          </p:cNvSpPr>
          <p:nvPr>
            <p:ph type="body" sz="quarter" idx="48" hasCustomPrompt="1"/>
          </p:nvPr>
        </p:nvSpPr>
        <p:spPr>
          <a:xfrm>
            <a:off x="7155180" y="4359349"/>
            <a:ext cx="2441448" cy="2955851"/>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fr-FR" dirty="0" smtClean="0"/>
              <a:t>Cliquez pour ajouter du texte</a:t>
            </a:r>
            <a:endParaRPr lang="fr-FR" dirty="0"/>
          </a:p>
        </p:txBody>
      </p:sp>
      <p:sp>
        <p:nvSpPr>
          <p:cNvPr id="38" name="Rectangle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40" name="Espace réservé du texte 21"/>
          <p:cNvSpPr>
            <a:spLocks noGrp="1"/>
          </p:cNvSpPr>
          <p:nvPr>
            <p:ph type="body" sz="quarter" idx="49" hasCustomPrompt="1"/>
          </p:nvPr>
        </p:nvSpPr>
        <p:spPr>
          <a:xfrm>
            <a:off x="3771900" y="3795822"/>
            <a:ext cx="2423160" cy="754911"/>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44" name="Espace réservé d’image 4"/>
          <p:cNvSpPr>
            <a:spLocks noGrp="1"/>
          </p:cNvSpPr>
          <p:nvPr>
            <p:ph type="pic" sz="quarter" idx="27"/>
          </p:nvPr>
        </p:nvSpPr>
        <p:spPr>
          <a:xfrm>
            <a:off x="5050465" y="850606"/>
            <a:ext cx="1144595" cy="2834640"/>
          </a:xfrm>
          <a:solidFill>
            <a:schemeClr val="bg1">
              <a:lumMod val="85000"/>
            </a:schemeClr>
          </a:solidFill>
        </p:spPr>
        <p:txBody>
          <a:bodyPr tIns="182880" rtlCol="0">
            <a:normAutofit/>
          </a:bodyPr>
          <a:lstStyle>
            <a:lvl1pPr marL="0" indent="0" algn="ctr" rtl="0">
              <a:buNone/>
              <a:defRPr sz="1400"/>
            </a:lvl1pPr>
          </a:lstStyle>
          <a:p>
            <a:pPr rtl="0"/>
            <a:endParaRPr lang="fr-FR" dirty="0"/>
          </a:p>
        </p:txBody>
      </p:sp>
      <p:sp>
        <p:nvSpPr>
          <p:cNvPr id="46" name="Espace réservé d’image 4"/>
          <p:cNvSpPr>
            <a:spLocks noGrp="1"/>
          </p:cNvSpPr>
          <p:nvPr>
            <p:ph type="pic" sz="quarter" idx="50"/>
          </p:nvPr>
        </p:nvSpPr>
        <p:spPr>
          <a:xfrm>
            <a:off x="434340" y="4766400"/>
            <a:ext cx="2423160" cy="1600200"/>
          </a:xfrm>
          <a:solidFill>
            <a:schemeClr val="bg1">
              <a:lumMod val="85000"/>
            </a:schemeClr>
          </a:solidFill>
        </p:spPr>
        <p:txBody>
          <a:bodyPr tIns="182880" rtlCol="0">
            <a:normAutofit/>
          </a:bodyPr>
          <a:lstStyle>
            <a:lvl1pPr marL="0" indent="0" algn="ctr" rtl="0">
              <a:buNone/>
              <a:defRPr sz="1400"/>
            </a:lvl1pPr>
          </a:lstStyle>
          <a:p>
            <a:pPr rtl="0"/>
            <a:endParaRPr lang="fr-FR" dirty="0"/>
          </a:p>
        </p:txBody>
      </p:sp>
      <p:sp>
        <p:nvSpPr>
          <p:cNvPr id="47" name="Rectangle 46"/>
          <p:cNvSpPr/>
          <p:nvPr userDrawn="1"/>
        </p:nvSpPr>
        <p:spPr>
          <a:xfrm>
            <a:off x="433809" y="6438240"/>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48" name="Rectangle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49" name="Rectangle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50" name="Rectangle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fr-FR" dirty="0"/>
          </a:p>
        </p:txBody>
      </p:sp>
      <p:sp>
        <p:nvSpPr>
          <p:cNvPr id="51" name="Espace réservé du texte 12"/>
          <p:cNvSpPr>
            <a:spLocks noGrp="1"/>
          </p:cNvSpPr>
          <p:nvPr>
            <p:ph type="body" sz="quarter" idx="29" hasCustomPrompt="1"/>
          </p:nvPr>
        </p:nvSpPr>
        <p:spPr>
          <a:xfrm>
            <a:off x="434340" y="2010962"/>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fr-FR" dirty="0" smtClean="0"/>
              <a:t> </a:t>
            </a:r>
            <a:endParaRPr lang="fr-FR" dirty="0"/>
          </a:p>
        </p:txBody>
      </p:sp>
      <p:sp>
        <p:nvSpPr>
          <p:cNvPr id="55" name="Espace réservé du texte 12"/>
          <p:cNvSpPr>
            <a:spLocks noGrp="1"/>
          </p:cNvSpPr>
          <p:nvPr>
            <p:ph type="body" sz="quarter" idx="51" hasCustomPrompt="1"/>
          </p:nvPr>
        </p:nvSpPr>
        <p:spPr>
          <a:xfrm>
            <a:off x="3771900" y="4624733"/>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fr-FR" dirty="0" smtClean="0"/>
              <a:t> </a:t>
            </a:r>
            <a:endParaRPr lang="fr-FR" dirty="0"/>
          </a:p>
        </p:txBody>
      </p:sp>
      <p:sp>
        <p:nvSpPr>
          <p:cNvPr id="62" name="Espace réservé du texte 21"/>
          <p:cNvSpPr>
            <a:spLocks noGrp="1"/>
          </p:cNvSpPr>
          <p:nvPr>
            <p:ph type="body" sz="quarter" idx="52" hasCustomPrompt="1"/>
          </p:nvPr>
        </p:nvSpPr>
        <p:spPr>
          <a:xfrm>
            <a:off x="7155180" y="569862"/>
            <a:ext cx="2441448" cy="812371"/>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63" name="Espace réservé du texte 12"/>
          <p:cNvSpPr>
            <a:spLocks noGrp="1"/>
          </p:cNvSpPr>
          <p:nvPr>
            <p:ph type="body" sz="quarter" idx="53" hasCustomPrompt="1"/>
          </p:nvPr>
        </p:nvSpPr>
        <p:spPr>
          <a:xfrm>
            <a:off x="7155180" y="1446367"/>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fr-FR" dirty="0" smtClean="0"/>
              <a:t> </a:t>
            </a:r>
            <a:endParaRPr lang="fr-FR" dirty="0"/>
          </a:p>
        </p:txBody>
      </p:sp>
      <p:sp>
        <p:nvSpPr>
          <p:cNvPr id="64" name="Espace réservé du texte 21"/>
          <p:cNvSpPr>
            <a:spLocks noGrp="1"/>
          </p:cNvSpPr>
          <p:nvPr>
            <p:ph type="body" sz="quarter" idx="54" hasCustomPrompt="1"/>
          </p:nvPr>
        </p:nvSpPr>
        <p:spPr>
          <a:xfrm>
            <a:off x="7159752" y="2354879"/>
            <a:ext cx="2444114" cy="281997"/>
          </a:xfrm>
        </p:spPr>
        <p:txBody>
          <a:bodyPr lIns="0" tIns="0" rIns="0" bIns="0" rtlCol="0" anchor="t">
            <a:noAutofit/>
          </a:bodyPr>
          <a:lstStyle>
            <a:lvl1pPr marL="228600" indent="-137160" algn="l" rtl="0">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une attribution</a:t>
            </a:r>
            <a:endParaRPr lang="fr-FR" dirty="0"/>
          </a:p>
        </p:txBody>
      </p:sp>
      <p:sp>
        <p:nvSpPr>
          <p:cNvPr id="65" name="Espace réservé du texte 21"/>
          <p:cNvSpPr>
            <a:spLocks noGrp="1"/>
          </p:cNvSpPr>
          <p:nvPr>
            <p:ph type="body" sz="quarter" idx="55" hasCustomPrompt="1"/>
          </p:nvPr>
        </p:nvSpPr>
        <p:spPr>
          <a:xfrm>
            <a:off x="7159752" y="2636876"/>
            <a:ext cx="2444114" cy="680483"/>
          </a:xfrm>
        </p:spPr>
        <p:txBody>
          <a:bodyPr lIns="0" tIns="0" rIns="0" bIns="0" rtlCol="0" anchor="t">
            <a:noAutofit/>
          </a:bodyPr>
          <a:lstStyle>
            <a:lvl1pPr marL="73152" indent="-73152" algn="l" rtl="0">
              <a:lnSpc>
                <a:spcPct val="120000"/>
              </a:lnSpc>
              <a:spcBef>
                <a:spcPts val="400"/>
              </a:spcBef>
              <a:buNone/>
              <a:defRPr sz="1200" i="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une citation</a:t>
            </a:r>
            <a:endParaRPr lang="fr-FR" dirty="0"/>
          </a:p>
        </p:txBody>
      </p:sp>
      <p:sp>
        <p:nvSpPr>
          <p:cNvPr id="66" name="Espace réservé du texte 21"/>
          <p:cNvSpPr>
            <a:spLocks noGrp="1"/>
          </p:cNvSpPr>
          <p:nvPr>
            <p:ph type="body" sz="quarter" idx="56" hasCustomPrompt="1"/>
          </p:nvPr>
        </p:nvSpPr>
        <p:spPr>
          <a:xfrm>
            <a:off x="7159752" y="3360185"/>
            <a:ext cx="2444114" cy="283464"/>
          </a:xfrm>
        </p:spPr>
        <p:txBody>
          <a:bodyPr lIns="0" tIns="0" rIns="0" bIns="0" rtlCol="0" anchor="t">
            <a:noAutofit/>
          </a:bodyPr>
          <a:lstStyle>
            <a:lvl1pPr marL="228600" indent="-137160" algn="l" rtl="0">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une attribution</a:t>
            </a:r>
            <a:endParaRPr lang="fr-FR" dirty="0"/>
          </a:p>
        </p:txBody>
      </p:sp>
      <p:sp>
        <p:nvSpPr>
          <p:cNvPr id="67" name="Espace réservé du texte 21"/>
          <p:cNvSpPr>
            <a:spLocks noGrp="1"/>
          </p:cNvSpPr>
          <p:nvPr>
            <p:ph type="body" sz="quarter" idx="57" hasCustomPrompt="1"/>
          </p:nvPr>
        </p:nvSpPr>
        <p:spPr>
          <a:xfrm>
            <a:off x="7155180" y="3659069"/>
            <a:ext cx="2441448" cy="487629"/>
          </a:xfrm>
        </p:spPr>
        <p:txBody>
          <a:bodyPr lIns="0" tIns="0" rIns="0" bIns="0" rtlCol="0" anchor="b">
            <a:noAutofit/>
          </a:bodyPr>
          <a:lstStyle>
            <a:lvl1pPr marL="0" indent="0" algn="l" rtl="0">
              <a:lnSpc>
                <a:spcPct val="10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fr-FR" dirty="0" smtClean="0"/>
              <a:t>Cliquez pour ajouter du texte</a:t>
            </a:r>
            <a:endParaRPr lang="fr-FR" dirty="0"/>
          </a:p>
        </p:txBody>
      </p:sp>
      <p:sp>
        <p:nvSpPr>
          <p:cNvPr id="68" name="Espace réservé du texte 12"/>
          <p:cNvSpPr>
            <a:spLocks noGrp="1"/>
          </p:cNvSpPr>
          <p:nvPr>
            <p:ph type="body" sz="quarter" idx="58" hasCustomPrompt="1"/>
          </p:nvPr>
        </p:nvSpPr>
        <p:spPr>
          <a:xfrm>
            <a:off x="7155180" y="4210833"/>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fr-FR" dirty="0" smtClean="0"/>
              <a:t> </a:t>
            </a:r>
            <a:endParaRPr lang="fr-FR"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fr-FR" dirty="0" smtClean="0"/>
              <a:t>Modifiez le style du titre</a:t>
            </a:r>
            <a:endParaRPr lang="fr-FR" dirty="0"/>
          </a:p>
        </p:txBody>
      </p:sp>
      <p:sp>
        <p:nvSpPr>
          <p:cNvPr id="3" name="Espace réservé du texte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4" name="Espace réservé de la date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rtl="0"/>
            <a:fld id="{DBF3F793-CCE5-45E5-A4D5-9CD3D8BC7625}" type="datetime1">
              <a:rPr lang="fr-FR" smtClean="0"/>
              <a:t>27/01/2014</a:t>
            </a:fld>
            <a:endParaRPr lang="fr-FR" dirty="0"/>
          </a:p>
        </p:txBody>
      </p:sp>
      <p:sp>
        <p:nvSpPr>
          <p:cNvPr id="5" name="Espace réservé du pied de page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fr-FR" dirty="0"/>
          </a:p>
        </p:txBody>
      </p:sp>
      <p:sp>
        <p:nvSpPr>
          <p:cNvPr id="6" name="Espace réservé du numéro de diapositive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rtl="0">
              <a:defRPr sz="1320">
                <a:solidFill>
                  <a:schemeClr val="tx1">
                    <a:tint val="75000"/>
                  </a:schemeClr>
                </a:solidFill>
              </a:defRPr>
            </a:lvl1pPr>
          </a:lstStyle>
          <a:p>
            <a:r>
              <a:rPr lang="fr-FR" dirty="0" smtClean="0"/>
              <a:t>‹#›</a:t>
            </a:r>
            <a:endParaRPr lang="fr-FR"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hf sldNum="0" hdr="0" ftr="0" dt="0"/>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p:txBody>
          <a:bodyPr rtlCol="0"/>
          <a:lstStyle/>
          <a:p>
            <a:pPr rtl="0"/>
            <a:r>
              <a:rPr lang="fr-FR" dirty="0" smtClean="0"/>
              <a:t>Nom de l’entreprise</a:t>
            </a:r>
            <a:endParaRPr lang="fr-FR" dirty="0"/>
          </a:p>
        </p:txBody>
      </p:sp>
      <p:sp>
        <p:nvSpPr>
          <p:cNvPr id="3" name="Espace réservé du texte 2"/>
          <p:cNvSpPr>
            <a:spLocks noGrp="1"/>
          </p:cNvSpPr>
          <p:nvPr>
            <p:ph type="body" sz="quarter" idx="15"/>
          </p:nvPr>
        </p:nvSpPr>
        <p:spPr/>
        <p:txBody>
          <a:bodyPr rtlCol="0"/>
          <a:lstStyle/>
          <a:p>
            <a:pPr rtl="0"/>
            <a:r>
              <a:rPr lang="fr-FR" dirty="0" smtClean="0"/>
              <a:t>Rue</a:t>
            </a:r>
          </a:p>
          <a:p>
            <a:pPr rtl="0"/>
            <a:r>
              <a:rPr lang="fr-FR" dirty="0" smtClean="0"/>
              <a:t>Code postal, Ville</a:t>
            </a:r>
            <a:endParaRPr lang="fr-FR" dirty="0"/>
          </a:p>
        </p:txBody>
      </p:sp>
      <p:sp>
        <p:nvSpPr>
          <p:cNvPr id="4" name="Espace réservé du texte 3"/>
          <p:cNvSpPr>
            <a:spLocks noGrp="1"/>
          </p:cNvSpPr>
          <p:nvPr>
            <p:ph type="body" sz="quarter" idx="19"/>
          </p:nvPr>
        </p:nvSpPr>
        <p:spPr/>
        <p:txBody>
          <a:bodyPr rtlCol="0"/>
          <a:lstStyle/>
          <a:p>
            <a:r>
              <a:rPr lang="fr-FR" dirty="0"/>
              <a:t>Vous pouvez utiliser directement cette brochure épurée destinée à un usage professionnel ou la personnaliser facilement</a:t>
            </a:r>
            <a:r>
              <a:rPr lang="fr-FR" dirty="0" smtClean="0"/>
              <a:t>.</a:t>
            </a:r>
          </a:p>
          <a:p>
            <a:r>
              <a:rPr lang="fr-FR" dirty="0" smtClean="0"/>
              <a:t>Dans </a:t>
            </a:r>
            <a:r>
              <a:rPr lang="fr-FR" dirty="0" smtClean="0"/>
              <a:t>la page suivante, vous trouverez quelques astuces (comme celle-ci) pour vous aider à commencer. </a:t>
            </a:r>
            <a:endParaRPr lang="fr-FR" dirty="0"/>
          </a:p>
        </p:txBody>
      </p:sp>
      <p:sp>
        <p:nvSpPr>
          <p:cNvPr id="5" name="Espace réservé du texte 4"/>
          <p:cNvSpPr>
            <a:spLocks noGrp="1"/>
          </p:cNvSpPr>
          <p:nvPr>
            <p:ph type="body" sz="quarter" idx="20"/>
          </p:nvPr>
        </p:nvSpPr>
        <p:spPr/>
        <p:txBody>
          <a:bodyPr rtlCol="0"/>
          <a:lstStyle/>
          <a:p>
            <a:pPr rtl="0"/>
            <a:r>
              <a:rPr lang="fr-FR" dirty="0" smtClean="0"/>
              <a:t>C’est l’emplacement idéal pour décrire un objectif</a:t>
            </a:r>
            <a:endParaRPr lang="fr-FR" dirty="0"/>
          </a:p>
        </p:txBody>
      </p:sp>
      <p:sp>
        <p:nvSpPr>
          <p:cNvPr id="6" name="Espace réservé du texte 5"/>
          <p:cNvSpPr>
            <a:spLocks noGrp="1"/>
          </p:cNvSpPr>
          <p:nvPr>
            <p:ph type="body" sz="quarter" idx="21"/>
          </p:nvPr>
        </p:nvSpPr>
        <p:spPr/>
        <p:txBody>
          <a:bodyPr rtlCol="0"/>
          <a:lstStyle/>
          <a:p>
            <a:pPr rtl="0"/>
            <a:r>
              <a:rPr lang="fr-FR" sz="3200" dirty="0" smtClean="0"/>
              <a:t>Nom de l’entreprise</a:t>
            </a:r>
            <a:endParaRPr lang="fr-FR" sz="3200" dirty="0"/>
          </a:p>
        </p:txBody>
      </p:sp>
      <p:sp>
        <p:nvSpPr>
          <p:cNvPr id="7" name="Espace réservé du texte 6"/>
          <p:cNvSpPr>
            <a:spLocks noGrp="1"/>
          </p:cNvSpPr>
          <p:nvPr>
            <p:ph type="body" sz="quarter" idx="22"/>
          </p:nvPr>
        </p:nvSpPr>
        <p:spPr/>
        <p:txBody>
          <a:bodyPr rtlCol="0"/>
          <a:lstStyle/>
          <a:p>
            <a:pPr rtl="0"/>
            <a:r>
              <a:rPr lang="fr-FR" dirty="0" smtClean="0"/>
              <a:t>Produits et </a:t>
            </a:r>
          </a:p>
          <a:p>
            <a:pPr rtl="0"/>
            <a:r>
              <a:rPr lang="fr-FR" dirty="0" smtClean="0"/>
              <a:t>services</a:t>
            </a:r>
            <a:endParaRPr lang="fr-FR" dirty="0"/>
          </a:p>
        </p:txBody>
      </p:sp>
      <p:sp>
        <p:nvSpPr>
          <p:cNvPr id="8" name="Espace réservé du texte 7"/>
          <p:cNvSpPr>
            <a:spLocks noGrp="1"/>
          </p:cNvSpPr>
          <p:nvPr>
            <p:ph type="body" sz="quarter" idx="23"/>
          </p:nvPr>
        </p:nvSpPr>
        <p:spPr/>
        <p:txBody>
          <a:bodyPr rtlCol="0"/>
          <a:lstStyle/>
          <a:p>
            <a:pPr rtl="0"/>
            <a:r>
              <a:rPr lang="fr-FR" dirty="0" smtClean="0"/>
              <a:t>Nom du destinataire</a:t>
            </a:r>
            <a:endParaRPr lang="fr-FR" dirty="0"/>
          </a:p>
        </p:txBody>
      </p:sp>
      <p:sp>
        <p:nvSpPr>
          <p:cNvPr id="9" name="Espace réservé du texte 8"/>
          <p:cNvSpPr>
            <a:spLocks noGrp="1"/>
          </p:cNvSpPr>
          <p:nvPr>
            <p:ph type="body" sz="quarter" idx="24"/>
          </p:nvPr>
        </p:nvSpPr>
        <p:spPr/>
        <p:txBody>
          <a:bodyPr rtlCol="0"/>
          <a:lstStyle/>
          <a:p>
            <a:pPr rtl="0"/>
            <a:r>
              <a:rPr lang="fr-FR" dirty="0" smtClean="0"/>
              <a:t>Rue</a:t>
            </a:r>
          </a:p>
          <a:p>
            <a:pPr rtl="0"/>
            <a:r>
              <a:rPr lang="fr-FR" dirty="0" smtClean="0"/>
              <a:t>Code postal, Ville</a:t>
            </a:r>
            <a:endParaRPr lang="fr-FR" dirty="0"/>
          </a:p>
        </p:txBody>
      </p:sp>
      <p:sp>
        <p:nvSpPr>
          <p:cNvPr id="10" name="Espace réservé du texte 9"/>
          <p:cNvSpPr>
            <a:spLocks noGrp="1"/>
          </p:cNvSpPr>
          <p:nvPr>
            <p:ph type="body" sz="quarter" idx="25"/>
          </p:nvPr>
        </p:nvSpPr>
        <p:spPr/>
        <p:txBody>
          <a:bodyPr rtlCol="0"/>
          <a:lstStyle/>
          <a:p>
            <a:pPr rtl="0"/>
            <a:r>
              <a:rPr lang="fr-FR" dirty="0" smtClean="0"/>
              <a:t>Site web</a:t>
            </a:r>
          </a:p>
          <a:p>
            <a:pPr rtl="0"/>
            <a:r>
              <a:rPr lang="fr-FR" dirty="0" smtClean="0"/>
              <a:t>E-mail</a:t>
            </a:r>
            <a:endParaRPr lang="fr-FR" dirty="0"/>
          </a:p>
        </p:txBody>
      </p:sp>
      <p:sp>
        <p:nvSpPr>
          <p:cNvPr id="11" name="Espace réservé du texte 10"/>
          <p:cNvSpPr>
            <a:spLocks noGrp="1"/>
          </p:cNvSpPr>
          <p:nvPr>
            <p:ph type="body" sz="quarter" idx="26"/>
          </p:nvPr>
        </p:nvSpPr>
        <p:spPr/>
        <p:txBody>
          <a:bodyPr rtlCol="0"/>
          <a:lstStyle/>
          <a:p>
            <a:pPr rtl="0"/>
            <a:r>
              <a:rPr lang="fr-FR" dirty="0" smtClean="0"/>
              <a:t>Tél. [Téléphone]</a:t>
            </a:r>
          </a:p>
          <a:p>
            <a:pPr rtl="0"/>
            <a:r>
              <a:rPr lang="fr-FR" dirty="0" smtClean="0"/>
              <a:t>Télécopie [Télécopie]</a:t>
            </a:r>
            <a:endParaRPr lang="fr-FR" dirty="0"/>
          </a:p>
        </p:txBody>
      </p:sp>
      <p:pic>
        <p:nvPicPr>
          <p:cNvPr id="15" name="Espace réservé d’image 14" descr="Salle d’embarquement d’aéroport" title="Image d’exemple"/>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Espace réservé du texte 27"/>
          <p:cNvSpPr>
            <a:spLocks noGrp="1"/>
          </p:cNvSpPr>
          <p:nvPr>
            <p:ph type="body" sz="quarter" idx="28"/>
          </p:nvPr>
        </p:nvSpPr>
        <p:spPr/>
        <p:txBody>
          <a:bodyPr rtlCol="0"/>
          <a:lstStyle/>
          <a:p>
            <a:pPr rtl="0"/>
            <a:endParaRPr lang="fr-FR" dirty="0"/>
          </a:p>
        </p:txBody>
      </p:sp>
      <p:sp>
        <p:nvSpPr>
          <p:cNvPr id="29" name="Espace réservé du texte 28"/>
          <p:cNvSpPr>
            <a:spLocks noGrp="1"/>
          </p:cNvSpPr>
          <p:nvPr>
            <p:ph type="body" sz="quarter" idx="29"/>
          </p:nvPr>
        </p:nvSpPr>
        <p:spPr/>
        <p:txBody>
          <a:bodyPr rtlCol="0"/>
          <a:lstStyle/>
          <a:p>
            <a:pPr rtl="0"/>
            <a:endParaRPr lang="fr-FR" dirty="0"/>
          </a:p>
        </p:txBody>
      </p:sp>
      <p:pic>
        <p:nvPicPr>
          <p:cNvPr id="16" name="Imag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5705917" y="734270"/>
            <a:ext cx="823832" cy="395905"/>
          </a:xfrm>
          <a:prstGeom prst="rect">
            <a:avLst/>
          </a:prstGeom>
        </p:spPr>
      </p:pic>
      <p:pic>
        <p:nvPicPr>
          <p:cNvPr id="17" name="Imag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5180" y="6919294"/>
            <a:ext cx="823832" cy="395905"/>
          </a:xfrm>
          <a:prstGeom prst="rect">
            <a:avLst/>
          </a:prstGeom>
        </p:spPr>
      </p:pic>
      <p:cxnSp>
        <p:nvCxnSpPr>
          <p:cNvPr id="18" name="Connecteur droit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0"/>
          </p:nvPr>
        </p:nvSpPr>
        <p:spPr>
          <a:xfrm>
            <a:off x="434340" y="552278"/>
            <a:ext cx="2423160" cy="1412921"/>
          </a:xfrm>
        </p:spPr>
        <p:txBody>
          <a:bodyPr rtlCol="0"/>
          <a:lstStyle/>
          <a:p>
            <a:pPr rtl="0"/>
            <a:r>
              <a:rPr lang="fr-FR" dirty="0" smtClean="0"/>
              <a:t>Vous pensez qu’un document aussi élaboré doit être difficile à mettre en forme ? Détrompez-vous !</a:t>
            </a:r>
            <a:endParaRPr lang="fr-FR" dirty="0"/>
          </a:p>
        </p:txBody>
      </p:sp>
      <p:sp>
        <p:nvSpPr>
          <p:cNvPr id="3" name="Espace réservé du texte 2"/>
          <p:cNvSpPr>
            <a:spLocks noGrp="1"/>
          </p:cNvSpPr>
          <p:nvPr>
            <p:ph type="body" sz="quarter" idx="31"/>
          </p:nvPr>
        </p:nvSpPr>
        <p:spPr>
          <a:xfrm>
            <a:off x="434340" y="2140825"/>
            <a:ext cx="2423160" cy="1553411"/>
          </a:xfrm>
        </p:spPr>
        <p:txBody>
          <a:bodyPr rtlCol="0"/>
          <a:lstStyle/>
          <a:p>
            <a:pPr marL="0" indent="0" rtl="0">
              <a:buNone/>
            </a:pPr>
            <a:r>
              <a:rPr lang="fr-FR" dirty="0" smtClean="0"/>
              <a:t>Les espaces réservés dans cette brochure sont mis en forme pour vous. Nous avons inclus quelques conseils pour vous aider à démarrer. </a:t>
            </a:r>
          </a:p>
          <a:p>
            <a:pPr rtl="0"/>
            <a:r>
              <a:rPr lang="fr-FR" dirty="0" smtClean="0"/>
              <a:t>Si vous souhaitez ajouter ou supprimer des puces dans le texte, il vous suffit d’utiliser le bouton Puces sous l’onglet Accueil.</a:t>
            </a:r>
            <a:endParaRPr lang="fr-FR" dirty="0"/>
          </a:p>
        </p:txBody>
      </p:sp>
      <p:sp>
        <p:nvSpPr>
          <p:cNvPr id="4" name="Espace réservé du texte 3"/>
          <p:cNvSpPr>
            <a:spLocks noGrp="1"/>
          </p:cNvSpPr>
          <p:nvPr>
            <p:ph type="body" sz="quarter" idx="36"/>
          </p:nvPr>
        </p:nvSpPr>
        <p:spPr>
          <a:xfrm>
            <a:off x="434340" y="3722415"/>
            <a:ext cx="2423160" cy="409096"/>
          </a:xfrm>
        </p:spPr>
        <p:txBody>
          <a:bodyPr rtlCol="0"/>
          <a:lstStyle/>
          <a:p>
            <a:pPr rtl="0"/>
            <a:r>
              <a:rPr lang="fr-FR" dirty="0" smtClean="0"/>
              <a:t>Personnalisez en un rien de temps</a:t>
            </a:r>
            <a:endParaRPr lang="fr-FR" dirty="0"/>
          </a:p>
        </p:txBody>
      </p:sp>
      <p:sp>
        <p:nvSpPr>
          <p:cNvPr id="5" name="Espace réservé du texte 4"/>
          <p:cNvSpPr>
            <a:spLocks noGrp="1"/>
          </p:cNvSpPr>
          <p:nvPr>
            <p:ph type="body" sz="quarter" idx="37"/>
          </p:nvPr>
        </p:nvSpPr>
        <p:spPr>
          <a:xfrm>
            <a:off x="434340" y="4131510"/>
            <a:ext cx="2423160" cy="731601"/>
          </a:xfrm>
        </p:spPr>
        <p:txBody>
          <a:bodyPr rtlCol="0"/>
          <a:lstStyle/>
          <a:p>
            <a:pPr rtl="0"/>
            <a:r>
              <a:rPr lang="fr-FR" dirty="0" smtClean="0"/>
              <a:t>Pour remplacer les photos, sélectionnez une image et supprimez-la. Insérez ensuite la vôtre à l’aide de l’icône Insérer une image dans l’espace réservé.</a:t>
            </a:r>
            <a:endParaRPr lang="fr-FR" dirty="0"/>
          </a:p>
        </p:txBody>
      </p:sp>
      <p:sp>
        <p:nvSpPr>
          <p:cNvPr id="6" name="Espace réservé du texte 5"/>
          <p:cNvSpPr>
            <a:spLocks noGrp="1"/>
          </p:cNvSpPr>
          <p:nvPr>
            <p:ph type="body" sz="quarter" idx="42"/>
          </p:nvPr>
        </p:nvSpPr>
        <p:spPr/>
        <p:txBody>
          <a:bodyPr rtlCol="0"/>
          <a:lstStyle/>
          <a:p>
            <a:pPr rtl="0"/>
            <a:r>
              <a:rPr lang="fr-FR" dirty="0" smtClean="0"/>
              <a:t>« Votre entreprise est la meilleure. Je n’imagine pas qu’on puisse vivre sans vous. »</a:t>
            </a:r>
            <a:endParaRPr lang="fr-FR" dirty="0"/>
          </a:p>
        </p:txBody>
      </p:sp>
      <p:sp>
        <p:nvSpPr>
          <p:cNvPr id="7" name="Espace réservé du texte 6"/>
          <p:cNvSpPr>
            <a:spLocks noGrp="1"/>
          </p:cNvSpPr>
          <p:nvPr>
            <p:ph type="body" sz="quarter" idx="43"/>
          </p:nvPr>
        </p:nvSpPr>
        <p:spPr/>
        <p:txBody>
          <a:bodyPr rtlCol="0"/>
          <a:lstStyle/>
          <a:p>
            <a:pPr marL="0" indent="0">
              <a:buNone/>
            </a:pPr>
            <a:r>
              <a:rPr lang="fr-FR" dirty="0"/>
              <a:t>Nous savons que vous pourriez nous parler des qualités de votre entreprise pendant des heures. Ce n’est pas un reproche, vous êtes vraiment exceptionnels </a:t>
            </a:r>
            <a:r>
              <a:rPr lang="fr-FR" dirty="0" smtClean="0"/>
              <a:t>!</a:t>
            </a:r>
          </a:p>
          <a:p>
            <a:pPr marL="0" indent="0">
              <a:buNone/>
            </a:pPr>
            <a:r>
              <a:rPr lang="fr-FR" dirty="0" smtClean="0"/>
              <a:t>Mais </a:t>
            </a:r>
            <a:r>
              <a:rPr lang="fr-FR" dirty="0" smtClean="0"/>
              <a:t>puisqu’il faut rester concis, vous pouvez essayer de rédiger un résumé des avantages concurrentiels à gauche et une brève anecdote de réussite ici au centre.</a:t>
            </a:r>
          </a:p>
          <a:p>
            <a:pPr marL="0" indent="0" rtl="0">
              <a:buNone/>
            </a:pPr>
            <a:r>
              <a:rPr lang="fr-FR" dirty="0" smtClean="0"/>
              <a:t>Le côté droit de cette page est idéal pour insérer des témoignages élogieux et une liste des principaux produits ou services.</a:t>
            </a:r>
            <a:endParaRPr lang="fr-FR" dirty="0"/>
          </a:p>
        </p:txBody>
      </p:sp>
      <p:sp>
        <p:nvSpPr>
          <p:cNvPr id="8" name="Espace réservé du texte 7"/>
          <p:cNvSpPr>
            <a:spLocks noGrp="1"/>
          </p:cNvSpPr>
          <p:nvPr>
            <p:ph type="body" sz="quarter" idx="48"/>
          </p:nvPr>
        </p:nvSpPr>
        <p:spPr/>
        <p:txBody>
          <a:bodyPr rtlCol="0"/>
          <a:lstStyle/>
          <a:p>
            <a:r>
              <a:rPr lang="fr-FR" dirty="0"/>
              <a:t>N’hésitez pas à mettre vos atouts en avant. </a:t>
            </a:r>
            <a:r>
              <a:rPr lang="fr-FR" dirty="0" smtClean="0"/>
              <a:t>Dressez une liste ou rédigez un résumé de vos principales missions.</a:t>
            </a:r>
          </a:p>
          <a:p>
            <a:pPr rtl="0"/>
            <a:r>
              <a:rPr lang="fr-FR" dirty="0" smtClean="0"/>
              <a:t>Vous pouvez également placer votre argumentaire éclair ici. Imaginez que vous deviez présenter vos produits ou services en quelques secondes... Que diriez-vous ?</a:t>
            </a:r>
            <a:endParaRPr lang="fr-FR" dirty="0"/>
          </a:p>
        </p:txBody>
      </p:sp>
      <p:sp>
        <p:nvSpPr>
          <p:cNvPr id="9" name="Espace réservé du texte 8"/>
          <p:cNvSpPr>
            <a:spLocks noGrp="1"/>
          </p:cNvSpPr>
          <p:nvPr>
            <p:ph type="body" sz="quarter" idx="49"/>
          </p:nvPr>
        </p:nvSpPr>
        <p:spPr/>
        <p:txBody>
          <a:bodyPr rtlCol="0"/>
          <a:lstStyle/>
          <a:p>
            <a:pPr rtl="0"/>
            <a:r>
              <a:rPr lang="fr-FR" dirty="0" smtClean="0"/>
              <a:t>Que peut-on inclure dans ce type de brochure ?</a:t>
            </a:r>
            <a:endParaRPr lang="fr-FR" dirty="0"/>
          </a:p>
        </p:txBody>
      </p:sp>
      <p:pic>
        <p:nvPicPr>
          <p:cNvPr id="23" name="Espace réservé d’image 22" descr="Silhouette d’un homme dans un aéroport" title="Image d’exemple"/>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Espace réservé d’image 23" descr="Gros plan de l’extérieur d’un hôtel" title="Image d’exemple"/>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a:xfrm>
            <a:off x="434340" y="4879730"/>
            <a:ext cx="2423160" cy="1486869"/>
          </a:xfrm>
        </p:spPr>
      </p:pic>
      <p:sp>
        <p:nvSpPr>
          <p:cNvPr id="12" name="Espace réservé du texte 11"/>
          <p:cNvSpPr>
            <a:spLocks noGrp="1"/>
          </p:cNvSpPr>
          <p:nvPr>
            <p:ph type="body" sz="quarter" idx="29"/>
          </p:nvPr>
        </p:nvSpPr>
        <p:spPr>
          <a:xfrm>
            <a:off x="434340" y="1993378"/>
            <a:ext cx="2423160" cy="36576"/>
          </a:xfrm>
        </p:spPr>
        <p:txBody>
          <a:bodyPr rtlCol="0"/>
          <a:lstStyle/>
          <a:p>
            <a:pPr rtl="0"/>
            <a:endParaRPr lang="fr-FR" dirty="0"/>
          </a:p>
        </p:txBody>
      </p:sp>
      <p:sp>
        <p:nvSpPr>
          <p:cNvPr id="13" name="Espace réservé du texte 12"/>
          <p:cNvSpPr>
            <a:spLocks noGrp="1"/>
          </p:cNvSpPr>
          <p:nvPr>
            <p:ph type="body" sz="quarter" idx="51"/>
          </p:nvPr>
        </p:nvSpPr>
        <p:spPr/>
        <p:txBody>
          <a:bodyPr rtlCol="0"/>
          <a:lstStyle/>
          <a:p>
            <a:pPr rtl="0"/>
            <a:endParaRPr lang="fr-FR" dirty="0"/>
          </a:p>
        </p:txBody>
      </p:sp>
      <p:sp>
        <p:nvSpPr>
          <p:cNvPr id="14" name="Espace réservé du texte 13"/>
          <p:cNvSpPr>
            <a:spLocks noGrp="1"/>
          </p:cNvSpPr>
          <p:nvPr>
            <p:ph type="body" sz="quarter" idx="52"/>
          </p:nvPr>
        </p:nvSpPr>
        <p:spPr/>
        <p:txBody>
          <a:bodyPr rtlCol="0"/>
          <a:lstStyle/>
          <a:p>
            <a:pPr rtl="0"/>
            <a:r>
              <a:rPr lang="fr-FR" dirty="0" smtClean="0"/>
              <a:t>Concentrez-vous sur votre domaine de spécialité !</a:t>
            </a:r>
            <a:endParaRPr lang="fr-FR" dirty="0"/>
          </a:p>
        </p:txBody>
      </p:sp>
      <p:sp>
        <p:nvSpPr>
          <p:cNvPr id="15" name="Espace réservé du texte 14"/>
          <p:cNvSpPr>
            <a:spLocks noGrp="1"/>
          </p:cNvSpPr>
          <p:nvPr>
            <p:ph type="body" sz="quarter" idx="53"/>
          </p:nvPr>
        </p:nvSpPr>
        <p:spPr/>
        <p:txBody>
          <a:bodyPr rtlCol="0"/>
          <a:lstStyle/>
          <a:p>
            <a:pPr rtl="0"/>
            <a:endParaRPr lang="fr-FR" dirty="0"/>
          </a:p>
        </p:txBody>
      </p:sp>
      <p:sp>
        <p:nvSpPr>
          <p:cNvPr id="16" name="Espace réservé du texte 15"/>
          <p:cNvSpPr>
            <a:spLocks noGrp="1"/>
          </p:cNvSpPr>
          <p:nvPr>
            <p:ph type="body" sz="quarter" idx="54"/>
          </p:nvPr>
        </p:nvSpPr>
        <p:spPr/>
        <p:txBody>
          <a:bodyPr rtlCol="0"/>
          <a:lstStyle/>
          <a:p>
            <a:pPr rtl="0"/>
            <a:r>
              <a:rPr lang="fr-FR" dirty="0" smtClean="0"/>
              <a:t>Client très intelligent</a:t>
            </a:r>
            <a:endParaRPr lang="fr-FR" dirty="0"/>
          </a:p>
        </p:txBody>
      </p:sp>
      <p:sp>
        <p:nvSpPr>
          <p:cNvPr id="17" name="Espace réservé du texte 16"/>
          <p:cNvSpPr>
            <a:spLocks noGrp="1"/>
          </p:cNvSpPr>
          <p:nvPr>
            <p:ph type="body" sz="quarter" idx="55"/>
          </p:nvPr>
        </p:nvSpPr>
        <p:spPr>
          <a:xfrm>
            <a:off x="7159752" y="2636876"/>
            <a:ext cx="2444114" cy="910253"/>
          </a:xfrm>
        </p:spPr>
        <p:txBody>
          <a:bodyPr rtlCol="0"/>
          <a:lstStyle/>
          <a:p>
            <a:pPr rtl="0"/>
            <a:r>
              <a:rPr lang="fr-FR" dirty="0" smtClean="0"/>
              <a:t>« Nous recommandons votre entreprise à tous ceux qui nous écouteront, parce que vous êtes fantastiques ! »</a:t>
            </a:r>
            <a:endParaRPr lang="fr-FR" dirty="0"/>
          </a:p>
        </p:txBody>
      </p:sp>
      <p:sp>
        <p:nvSpPr>
          <p:cNvPr id="18" name="Espace réservé du texte 17"/>
          <p:cNvSpPr>
            <a:spLocks noGrp="1"/>
          </p:cNvSpPr>
          <p:nvPr>
            <p:ph type="body" sz="quarter" idx="56"/>
          </p:nvPr>
        </p:nvSpPr>
        <p:spPr>
          <a:xfrm>
            <a:off x="7159752" y="3597576"/>
            <a:ext cx="2444114" cy="283464"/>
          </a:xfrm>
        </p:spPr>
        <p:txBody>
          <a:bodyPr rtlCol="0"/>
          <a:lstStyle/>
          <a:p>
            <a:pPr rtl="0"/>
            <a:r>
              <a:rPr lang="fr-FR" dirty="0" smtClean="0"/>
              <a:t>Un autre client heureux</a:t>
            </a:r>
            <a:endParaRPr lang="fr-FR" dirty="0"/>
          </a:p>
        </p:txBody>
      </p:sp>
      <p:sp>
        <p:nvSpPr>
          <p:cNvPr id="19" name="Espace réservé du texte 18"/>
          <p:cNvSpPr>
            <a:spLocks noGrp="1"/>
          </p:cNvSpPr>
          <p:nvPr>
            <p:ph type="body" sz="quarter" idx="57"/>
          </p:nvPr>
        </p:nvSpPr>
        <p:spPr>
          <a:xfrm>
            <a:off x="7155180" y="3795822"/>
            <a:ext cx="2441448" cy="350876"/>
          </a:xfrm>
        </p:spPr>
        <p:txBody>
          <a:bodyPr rtlCol="0"/>
          <a:lstStyle/>
          <a:p>
            <a:pPr rtl="0"/>
            <a:r>
              <a:rPr lang="fr-FR" dirty="0" smtClean="0"/>
              <a:t>Offres principales</a:t>
            </a:r>
            <a:endParaRPr lang="fr-FR" dirty="0"/>
          </a:p>
        </p:txBody>
      </p:sp>
      <p:sp>
        <p:nvSpPr>
          <p:cNvPr id="20" name="Espace réservé du texte 19"/>
          <p:cNvSpPr>
            <a:spLocks noGrp="1"/>
          </p:cNvSpPr>
          <p:nvPr>
            <p:ph type="body" sz="quarter" idx="58"/>
          </p:nvPr>
        </p:nvSpPr>
        <p:spPr/>
        <p:txBody>
          <a:bodyPr rtlCol="0"/>
          <a:lstStyle/>
          <a:p>
            <a:pPr rtl="0"/>
            <a:endParaRPr lang="fr-FR" dirty="0"/>
          </a:p>
        </p:txBody>
      </p:sp>
      <p:cxnSp>
        <p:nvCxnSpPr>
          <p:cNvPr id="21" name="Connecteur droit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Connecteur droit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 noire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Thème Offic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50E548-EB92-45B1-BD32-B49FA21BA3C1}">
  <ds:schemaRefs>
    <ds:schemaRef ds:uri="http://schemas.microsoft.com/office/2006/documentManagement/types"/>
    <ds:schemaRef ds:uri="http://schemas.openxmlformats.org/package/2006/metadata/core-properties"/>
    <ds:schemaRef ds:uri="http://purl.org/dc/elements/1.1/"/>
    <ds:schemaRef ds:uri="http://purl.org/dc/dcmitype/"/>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92355CA-56AF-4BDE-95DC-9786C08C8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3927621-33BA-4C7B-B00E-AAFA1CE7DB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387</Words>
  <Application>Microsoft Office PowerPoint</Application>
  <PresentationFormat>Personnalisé</PresentationFormat>
  <Paragraphs>41</Paragraphs>
  <Slides>2</Slides>
  <Notes>2</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2</vt:i4>
      </vt:variant>
    </vt:vector>
  </HeadingPairs>
  <TitlesOfParts>
    <vt:vector size="4" baseType="lpstr">
      <vt:lpstr>Arial</vt:lpstr>
      <vt:lpstr>Brochure noire 11 x 8,5</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2013-07-31T14:07:30Z</dcterms:created>
  <dcterms:modified xsi:type="dcterms:W3CDTF">2014-01-27T07:58:44Z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