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87" autoAdjust="0"/>
  </p:normalViewPr>
  <p:slideViewPr>
    <p:cSldViewPr>
      <p:cViewPr varScale="1">
        <p:scale>
          <a:sx n="91" d="100"/>
          <a:sy n="91" d="100"/>
        </p:scale>
        <p:origin x="84" y="3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0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95048"/>
        <c:axId val="146829176"/>
      </c:barChart>
      <c:catAx>
        <c:axId val="14669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6829176"/>
        <c:crosses val="autoZero"/>
        <c:auto val="1"/>
        <c:lblAlgn val="ctr"/>
        <c:lblOffset val="100"/>
        <c:noMultiLvlLbl val="0"/>
      </c:catAx>
      <c:valAx>
        <c:axId val="14682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669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16A4DDC-76BD-494E-B503-625555CCBC4A}">
      <dgm:prSet phldrT="[Texte]"/>
      <dgm:spPr/>
      <dgm:t>
        <a:bodyPr/>
        <a:lstStyle/>
        <a:p>
          <a:r>
            <a:rPr lang="fr-FR" noProof="0" dirty="0"/>
            <a:t>Titre Étape 1</a:t>
          </a:r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fr-FR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fr-FR"/>
        </a:p>
      </dgm:t>
    </dgm:pt>
    <dgm:pt modelId="{41E3B52E-71B8-4BD0-B1ED-D051FFB12506}">
      <dgm:prSet phldrT="[Texte]"/>
      <dgm:spPr/>
      <dgm:t>
        <a:bodyPr/>
        <a:lstStyle/>
        <a:p>
          <a:r>
            <a:rPr lang="fr-FR" noProof="0" dirty="0"/>
            <a:t>Titre Étape 2</a:t>
          </a:r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fr-FR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fr-FR"/>
        </a:p>
      </dgm:t>
    </dgm:pt>
    <dgm:pt modelId="{CD410504-9F7F-47AE-B46E-CE985680360F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fr-FR" noProof="0" dirty="0"/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fr-FR" noProof="0" dirty="0"/>
        </a:p>
      </dgm:t>
    </dgm:pt>
    <dgm:pt modelId="{C4FF5CFA-9CEF-4C34-984A-CC28F232798F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92813948-C227-4EB2-8530-43003E3CB375}" type="parTrans" cxnId="{710659EC-6706-425F-81BB-5F1E070F7D4D}">
      <dgm:prSet/>
      <dgm:spPr/>
      <dgm:t>
        <a:bodyPr/>
        <a:lstStyle/>
        <a:p>
          <a:endParaRPr lang="fr-FR"/>
        </a:p>
      </dgm:t>
    </dgm:pt>
    <dgm:pt modelId="{B551F8FA-E415-4EE1-BA68-D13E7D2E980B}" type="sibTrans" cxnId="{710659EC-6706-425F-81BB-5F1E070F7D4D}">
      <dgm:prSet/>
      <dgm:spPr/>
      <dgm:t>
        <a:bodyPr/>
        <a:lstStyle/>
        <a:p>
          <a:endParaRPr lang="fr-FR" noProof="0" dirty="0"/>
        </a:p>
      </dgm:t>
    </dgm:pt>
    <dgm:pt modelId="{5CBEC7DD-A25D-4956-9A65-6EA385F6FCB5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fr-FR" noProof="0" dirty="0"/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fr-FR" noProof="0" dirty="0"/>
        </a:p>
      </dgm:t>
    </dgm:pt>
    <dgm:pt modelId="{33BF0E2A-2B00-40A5-832E-FC800DCA5982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F8C31ED9-A2C0-4A09-A419-0AE9A44BB8DF}" type="parTrans" cxnId="{B522739A-4DEE-43CF-9357-A84EF1EEE7ED}">
      <dgm:prSet/>
      <dgm:spPr/>
      <dgm:t>
        <a:bodyPr/>
        <a:lstStyle/>
        <a:p>
          <a:endParaRPr lang="fr-FR"/>
        </a:p>
      </dgm:t>
    </dgm:pt>
    <dgm:pt modelId="{E373698D-1356-47A7-A591-B72BFE77C3D1}" type="sibTrans" cxnId="{B522739A-4DEE-43CF-9357-A84EF1EEE7ED}">
      <dgm:prSet/>
      <dgm:spPr/>
      <dgm:t>
        <a:bodyPr/>
        <a:lstStyle/>
        <a:p>
          <a:endParaRPr lang="fr-FR" noProof="0" dirty="0"/>
        </a:p>
      </dgm:t>
    </dgm:pt>
    <dgm:pt modelId="{F7CED298-1605-4B60-9FC8-0A4C25C5AA00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618E2D9E-4CAE-48D5-9A0F-94DAE74A2D69}" type="parTrans" cxnId="{206D6826-92C5-4EEE-A28E-254E966FF0A0}">
      <dgm:prSet/>
      <dgm:spPr/>
      <dgm:t>
        <a:bodyPr/>
        <a:lstStyle/>
        <a:p>
          <a:endParaRPr lang="fr-FR"/>
        </a:p>
      </dgm:t>
    </dgm:pt>
    <dgm:pt modelId="{1009FF03-5F93-449C-AF20-55447EEE50AB}" type="sibTrans" cxnId="{206D6826-92C5-4EEE-A28E-254E966FF0A0}">
      <dgm:prSet/>
      <dgm:spPr/>
      <dgm:t>
        <a:bodyPr/>
        <a:lstStyle/>
        <a:p>
          <a:endParaRPr lang="fr-FR" noProof="0" dirty="0"/>
        </a:p>
      </dgm:t>
    </dgm:pt>
    <dgm:pt modelId="{87D09C77-9C5B-45C2-ACC9-ACEA66F18198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A7A65ADC-DB8A-4F76-8458-BC8354307C90}" type="parTrans" cxnId="{542EFA5A-B279-4120-B9BA-FE4ABDE4AFDD}">
      <dgm:prSet/>
      <dgm:spPr/>
      <dgm:t>
        <a:bodyPr/>
        <a:lstStyle/>
        <a:p>
          <a:endParaRPr lang="fr-FR"/>
        </a:p>
      </dgm:t>
    </dgm:pt>
    <dgm:pt modelId="{8234610D-6FEE-4546-99B0-60EDB0B3BAEC}" type="sibTrans" cxnId="{542EFA5A-B279-4120-B9BA-FE4ABDE4AFDD}">
      <dgm:prSet/>
      <dgm:spPr/>
      <dgm:t>
        <a:bodyPr/>
        <a:lstStyle/>
        <a:p>
          <a:endParaRPr lang="fr-FR"/>
        </a:p>
      </dgm:t>
    </dgm:pt>
    <dgm:pt modelId="{CAE20587-4D50-4B6B-A17D-199722D630E2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6CEBC692-6F9A-47B4-948E-5AEB8FCFD251}" type="parTrans" cxnId="{D22C632F-8F8B-48FF-A898-48FD446A5F78}">
      <dgm:prSet/>
      <dgm:spPr/>
      <dgm:t>
        <a:bodyPr/>
        <a:lstStyle/>
        <a:p>
          <a:endParaRPr lang="fr-FR"/>
        </a:p>
      </dgm:t>
    </dgm:pt>
    <dgm:pt modelId="{7656320D-CC13-4DD7-8A30-F9FDC84AC6F2}" type="sibTrans" cxnId="{D22C632F-8F8B-48FF-A898-48FD446A5F78}">
      <dgm:prSet/>
      <dgm:spPr/>
      <dgm:t>
        <a:bodyPr/>
        <a:lstStyle/>
        <a:p>
          <a:endParaRPr lang="fr-FR"/>
        </a:p>
      </dgm:t>
    </dgm:pt>
    <dgm:pt modelId="{EA587102-578B-46F3-8D9E-CEC48527A898}">
      <dgm:prSet phldrT="[Texte]"/>
      <dgm:spPr/>
      <dgm:t>
        <a:bodyPr/>
        <a:lstStyle/>
        <a:p>
          <a:r>
            <a:rPr lang="fr-FR" noProof="0" dirty="0"/>
            <a:t>Titre Étape 3</a:t>
          </a:r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fr-FR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fr-FR"/>
        </a:p>
      </dgm:t>
    </dgm:pt>
    <dgm:pt modelId="{038F6A6A-232A-44A4-9628-ADFA8F068F81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fr-FR" noProof="0" dirty="0"/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fr-FR" noProof="0" dirty="0"/>
        </a:p>
      </dgm:t>
    </dgm:pt>
    <dgm:pt modelId="{15982A38-A73B-4943-B138-EA0EAB77BC29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7CBA4BA7-B8C9-4EC9-9C51-4E810224FE14}" type="parTrans" cxnId="{B767AB03-F7F7-492B-8158-C75E1682A10F}">
      <dgm:prSet/>
      <dgm:spPr/>
      <dgm:t>
        <a:bodyPr/>
        <a:lstStyle/>
        <a:p>
          <a:endParaRPr lang="fr-FR"/>
        </a:p>
      </dgm:t>
    </dgm:pt>
    <dgm:pt modelId="{9295158E-0763-4655-AD0E-61686A560F58}" type="sibTrans" cxnId="{B767AB03-F7F7-492B-8158-C75E1682A10F}">
      <dgm:prSet/>
      <dgm:spPr/>
      <dgm:t>
        <a:bodyPr/>
        <a:lstStyle/>
        <a:p>
          <a:endParaRPr lang="fr-FR"/>
        </a:p>
      </dgm:t>
    </dgm:pt>
    <dgm:pt modelId="{5CA89521-836B-470D-B51C-F8A4714D4EFF}">
      <dgm:prSet phldrT="[Texte]"/>
      <dgm:spPr/>
      <dgm:t>
        <a:bodyPr/>
        <a:lstStyle/>
        <a:p>
          <a:r>
            <a:rPr lang="fr-FR" noProof="0" dirty="0"/>
            <a:t>Titre Étape 4</a:t>
          </a:r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fr-FR"/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fr-FR"/>
        </a:p>
      </dgm:t>
    </dgm:pt>
    <dgm:pt modelId="{63746B76-9534-4F4F-B65B-B8A9AACC03F9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525F31A2-90BB-4E18-B1F5-10D38B8099D9}" type="parTrans" cxnId="{36634D94-C210-4DDC-A75A-FBCAAFC75039}">
      <dgm:prSet/>
      <dgm:spPr/>
      <dgm:t>
        <a:bodyPr/>
        <a:lstStyle/>
        <a:p>
          <a:endParaRPr lang="fr-FR" noProof="0" dirty="0"/>
        </a:p>
      </dgm:t>
    </dgm:pt>
    <dgm:pt modelId="{A9C1E709-4F9E-4AAB-BB7C-51A08921302E}" type="sibTrans" cxnId="{36634D94-C210-4DDC-A75A-FBCAAFC75039}">
      <dgm:prSet/>
      <dgm:spPr/>
      <dgm:t>
        <a:bodyPr/>
        <a:lstStyle/>
        <a:p>
          <a:endParaRPr lang="fr-FR" noProof="0" dirty="0"/>
        </a:p>
      </dgm:t>
    </dgm:pt>
    <dgm:pt modelId="{5CB20C1A-D92D-4DED-BB1B-D113E2006C55}">
      <dgm:prSet phldrT="[Texte]"/>
      <dgm:spPr/>
      <dgm:t>
        <a:bodyPr/>
        <a:lstStyle/>
        <a:p>
          <a:r>
            <a:rPr lang="fr-FR" noProof="0" dirty="0"/>
            <a:t>Description de la tâche</a:t>
          </a:r>
        </a:p>
      </dgm:t>
    </dgm:pt>
    <dgm:pt modelId="{5ABE8E5F-26E3-4C88-A09C-44363B99D147}" type="parTrans" cxnId="{D1EB8A19-014C-42AE-9F8D-325E631D8FE9}">
      <dgm:prSet/>
      <dgm:spPr/>
      <dgm:t>
        <a:bodyPr/>
        <a:lstStyle/>
        <a:p>
          <a:endParaRPr lang="fr-FR"/>
        </a:p>
      </dgm:t>
    </dgm:pt>
    <dgm:pt modelId="{7BA6E93A-EC79-4425-BCAD-9518E06A22F9}" type="sibTrans" cxnId="{D1EB8A19-014C-42AE-9F8D-325E631D8FE9}">
      <dgm:prSet/>
      <dgm:spPr/>
      <dgm:t>
        <a:bodyPr/>
        <a:lstStyle/>
        <a:p>
          <a:endParaRPr lang="fr-FR"/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/>
      <dgm:spPr/>
      <dgm:t>
        <a:bodyPr/>
        <a:lstStyle/>
        <a:p>
          <a:endParaRPr lang="fr-FR"/>
        </a:p>
      </dgm:t>
    </dgm:pt>
    <dgm:pt modelId="{1B1F80F4-E9A5-4A99-A630-6548067B7CB5}" type="pres">
      <dgm:prSet presAssocID="{995C4470-49EF-4BD9-B00A-AD612181AB58}" presName="parTrans" presStyleLbl="sibTrans2D1" presStyleIdx="0" presStyleCnt="11"/>
      <dgm:spPr/>
      <dgm:t>
        <a:bodyPr/>
        <a:lstStyle/>
        <a:p>
          <a:endParaRPr lang="fr-FR"/>
        </a:p>
      </dgm:t>
    </dgm:pt>
    <dgm:pt modelId="{85447532-8740-4202-B6A5-AE63748B9291}" type="pres">
      <dgm:prSet presAssocID="{CD410504-9F7F-47AE-B46E-CE985680360F}" presName="child" presStyleLbl="alignAccFollow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AEA63C-96B5-40D4-900F-409598FDB0C1}" type="pres">
      <dgm:prSet presAssocID="{2B847D36-6E88-4DD3-AABD-579C99426233}" presName="sibTrans" presStyleLbl="sibTrans2D1" presStyleIdx="1" presStyleCnt="11"/>
      <dgm:spPr/>
      <dgm:t>
        <a:bodyPr/>
        <a:lstStyle/>
        <a:p>
          <a:endParaRPr lang="fr-FR"/>
        </a:p>
      </dgm:t>
    </dgm:pt>
    <dgm:pt modelId="{459BBFF8-CE50-41AE-9B5E-F6026BBE4F45}" type="pres">
      <dgm:prSet presAssocID="{C4FF5CFA-9CEF-4C34-984A-CC28F232798F}" presName="child" presStyleLbl="alignAccFollow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5C4264-24F4-4122-844B-F5E582EC0111}" type="pres">
      <dgm:prSet presAssocID="{B551F8FA-E415-4EE1-BA68-D13E7D2E980B}" presName="sibTrans" presStyleLbl="sibTrans2D1" presStyleIdx="2" presStyleCnt="11"/>
      <dgm:spPr/>
      <dgm:t>
        <a:bodyPr/>
        <a:lstStyle/>
        <a:p>
          <a:endParaRPr lang="fr-FR"/>
        </a:p>
      </dgm:t>
    </dgm:pt>
    <dgm:pt modelId="{9A5E1799-26FB-4959-97AA-0FCC22761318}" type="pres">
      <dgm:prSet presAssocID="{F7CED298-1605-4B60-9FC8-0A4C25C5AA00}" presName="child" presStyleLbl="alignAccFollow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D4BD3-B74D-4AAB-9295-AE19DCC50691}" type="pres">
      <dgm:prSet presAssocID="{1009FF03-5F93-449C-AF20-55447EEE50AB}" presName="sibTrans" presStyleLbl="sibTrans2D1" presStyleIdx="3" presStyleCnt="11"/>
      <dgm:spPr/>
      <dgm:t>
        <a:bodyPr/>
        <a:lstStyle/>
        <a:p>
          <a:endParaRPr lang="fr-FR"/>
        </a:p>
      </dgm:t>
    </dgm:pt>
    <dgm:pt modelId="{8C46515F-5745-4BFE-8634-C34D77574BE3}" type="pres">
      <dgm:prSet presAssocID="{87D09C77-9C5B-45C2-ACC9-ACEA66F18198}" presName="child" presStyleLbl="alignAccFollow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/>
      <dgm:spPr/>
      <dgm:t>
        <a:bodyPr/>
        <a:lstStyle/>
        <a:p>
          <a:endParaRPr lang="fr-FR"/>
        </a:p>
      </dgm:t>
    </dgm:pt>
    <dgm:pt modelId="{C8CE6287-76AA-46C4-B478-0F9183DE6118}" type="pres">
      <dgm:prSet presAssocID="{F342D04F-4D11-41CC-AB66-36041A902B44}" presName="parTrans" presStyleLbl="sibTrans2D1" presStyleIdx="4" presStyleCnt="11"/>
      <dgm:spPr/>
      <dgm:t>
        <a:bodyPr/>
        <a:lstStyle/>
        <a:p>
          <a:endParaRPr lang="fr-FR"/>
        </a:p>
      </dgm:t>
    </dgm:pt>
    <dgm:pt modelId="{F7AA6D3E-BCE0-4C06-B101-080DA85DCB01}" type="pres">
      <dgm:prSet presAssocID="{5CBEC7DD-A25D-4956-9A65-6EA385F6FCB5}" presName="child" presStyleLbl="alignAccFollow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A5CBC7-AA05-481A-A03A-3964C1BBBB5A}" type="pres">
      <dgm:prSet presAssocID="{BD0F67B1-39E4-45ED-9534-FB8F89E8EEF6}" presName="sibTrans" presStyleLbl="sibTrans2D1" presStyleIdx="5" presStyleCnt="11"/>
      <dgm:spPr/>
      <dgm:t>
        <a:bodyPr/>
        <a:lstStyle/>
        <a:p>
          <a:endParaRPr lang="fr-FR"/>
        </a:p>
      </dgm:t>
    </dgm:pt>
    <dgm:pt modelId="{73DBFA1A-3823-4209-9CD6-DBDD456F39FB}" type="pres">
      <dgm:prSet presAssocID="{33BF0E2A-2B00-40A5-832E-FC800DCA5982}" presName="child" presStyleLbl="alignAccFollow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F7C4A8-2F3A-49BA-B2E4-CF48FCA5D8D8}" type="pres">
      <dgm:prSet presAssocID="{E373698D-1356-47A7-A591-B72BFE77C3D1}" presName="sibTrans" presStyleLbl="sibTrans2D1" presStyleIdx="6" presStyleCnt="11"/>
      <dgm:spPr/>
      <dgm:t>
        <a:bodyPr/>
        <a:lstStyle/>
        <a:p>
          <a:endParaRPr lang="fr-FR"/>
        </a:p>
      </dgm:t>
    </dgm:pt>
    <dgm:pt modelId="{68423B8C-DD55-4C1A-86D3-87118415FFA7}" type="pres">
      <dgm:prSet presAssocID="{CAE20587-4D50-4B6B-A17D-199722D630E2}" presName="child" presStyleLbl="alignAccFollow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/>
      <dgm:spPr/>
      <dgm:t>
        <a:bodyPr/>
        <a:lstStyle/>
        <a:p>
          <a:endParaRPr lang="fr-FR"/>
        </a:p>
      </dgm:t>
    </dgm:pt>
    <dgm:pt modelId="{BF9CEF10-4726-4D20-AC2F-85DE706D0D00}" type="pres">
      <dgm:prSet presAssocID="{403B4542-B2F8-496D-BBEA-3A684B1106F9}" presName="parTrans" presStyleLbl="sibTrans2D1" presStyleIdx="7" presStyleCnt="11"/>
      <dgm:spPr/>
      <dgm:t>
        <a:bodyPr/>
        <a:lstStyle/>
        <a:p>
          <a:endParaRPr lang="fr-FR"/>
        </a:p>
      </dgm:t>
    </dgm:pt>
    <dgm:pt modelId="{C1386769-D313-4B62-9BE9-A84DD636105E}" type="pres">
      <dgm:prSet presAssocID="{038F6A6A-232A-44A4-9628-ADFA8F068F81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1CAC8B-CC80-49DA-9707-021AB163C55F}" type="pres">
      <dgm:prSet presAssocID="{ABE7D012-6867-48DA-AF76-FDB8ECBB944D}" presName="sibTrans" presStyleLbl="sibTrans2D1" presStyleIdx="8" presStyleCnt="11"/>
      <dgm:spPr/>
      <dgm:t>
        <a:bodyPr/>
        <a:lstStyle/>
        <a:p>
          <a:endParaRPr lang="fr-FR"/>
        </a:p>
      </dgm:t>
    </dgm:pt>
    <dgm:pt modelId="{2985E292-795D-4403-BD7F-3A17BE0B21A7}" type="pres">
      <dgm:prSet presAssocID="{15982A38-A73B-4943-B138-EA0EAB77BC29}" presName="child" presStyleLbl="alignAccFollow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/>
      <dgm:spPr/>
      <dgm:t>
        <a:bodyPr/>
        <a:lstStyle/>
        <a:p>
          <a:endParaRPr lang="fr-FR"/>
        </a:p>
      </dgm:t>
    </dgm:pt>
    <dgm:pt modelId="{E31C91BC-3A8F-4AC7-8DBF-330AFF31351C}" type="pres">
      <dgm:prSet presAssocID="{525F31A2-90BB-4E18-B1F5-10D38B8099D9}" presName="parTrans" presStyleLbl="sibTrans2D1" presStyleIdx="9" presStyleCnt="11"/>
      <dgm:spPr/>
      <dgm:t>
        <a:bodyPr/>
        <a:lstStyle/>
        <a:p>
          <a:endParaRPr lang="fr-FR"/>
        </a:p>
      </dgm:t>
    </dgm:pt>
    <dgm:pt modelId="{AC28A259-E8AB-491C-9FF1-41516FA5BC71}" type="pres">
      <dgm:prSet presAssocID="{63746B76-9534-4F4F-B65B-B8A9AACC03F9}" presName="child" presStyleLbl="alignAccFollow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54C50F-225E-47E8-9EC4-AAA209AD28CA}" type="pres">
      <dgm:prSet presAssocID="{A9C1E709-4F9E-4AAB-BB7C-51A08921302E}" presName="sibTrans" presStyleLbl="sibTrans2D1" presStyleIdx="10" presStyleCnt="11"/>
      <dgm:spPr/>
      <dgm:t>
        <a:bodyPr/>
        <a:lstStyle/>
        <a:p>
          <a:endParaRPr lang="fr-FR"/>
        </a:p>
      </dgm:t>
    </dgm:pt>
    <dgm:pt modelId="{75889BA5-DC82-4D41-8983-B2EE794BC078}" type="pres">
      <dgm:prSet presAssocID="{5CB20C1A-D92D-4DED-BB1B-D113E2006C55}" presName="child" presStyleLbl="alignAccFollow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41426C5-B997-49AC-A1CD-ABBC86A85301}" type="presOf" srcId="{BD0F67B1-39E4-45ED-9534-FB8F89E8EEF6}" destId="{DDA5CBC7-AA05-481A-A03A-3964C1BBBB5A}" srcOrd="0" destOrd="0" presId="urn:microsoft.com/office/officeart/2005/8/layout/lProcess1"/>
    <dgm:cxn modelId="{D22C632F-8F8B-48FF-A898-48FD446A5F78}" srcId="{41E3B52E-71B8-4BD0-B1ED-D051FFB12506}" destId="{CAE20587-4D50-4B6B-A17D-199722D630E2}" srcOrd="2" destOrd="0" parTransId="{6CEBC692-6F9A-47B4-948E-5AEB8FCFD251}" sibTransId="{7656320D-CC13-4DD7-8A30-F9FDC84AC6F2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C32EC95-E874-4C4E-AF61-58E99EE59A51}" type="presOf" srcId="{C4FF5CFA-9CEF-4C34-984A-CC28F232798F}" destId="{459BBFF8-CE50-41AE-9B5E-F6026BBE4F45}" srcOrd="0" destOrd="0" presId="urn:microsoft.com/office/officeart/2005/8/layout/lProcess1"/>
    <dgm:cxn modelId="{EF5E21E6-CC69-47D7-95D8-FB2CCC23193D}" type="presOf" srcId="{E373698D-1356-47A7-A591-B72BFE77C3D1}" destId="{E7F7C4A8-2F3A-49BA-B2E4-CF48FCA5D8D8}" srcOrd="0" destOrd="0" presId="urn:microsoft.com/office/officeart/2005/8/layout/lProcess1"/>
    <dgm:cxn modelId="{9C706988-580C-4829-94E8-BE4491FF0228}" type="presOf" srcId="{995C4470-49EF-4BD9-B00A-AD612181AB58}" destId="{1B1F80F4-E9A5-4A99-A630-6548067B7CB5}" srcOrd="0" destOrd="0" presId="urn:microsoft.com/office/officeart/2005/8/layout/lProcess1"/>
    <dgm:cxn modelId="{414375C7-23B9-49F8-AEFD-1552E3E6888B}" type="presOf" srcId="{5CB20C1A-D92D-4DED-BB1B-D113E2006C55}" destId="{75889BA5-DC82-4D41-8983-B2EE794BC078}" srcOrd="0" destOrd="0" presId="urn:microsoft.com/office/officeart/2005/8/layout/lProcess1"/>
    <dgm:cxn modelId="{CAEA814D-FE9C-4BD3-8623-87D2E421CDED}" type="presOf" srcId="{525F31A2-90BB-4E18-B1F5-10D38B8099D9}" destId="{E31C91BC-3A8F-4AC7-8DBF-330AFF31351C}" srcOrd="0" destOrd="0" presId="urn:microsoft.com/office/officeart/2005/8/layout/lProcess1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AB112F16-9765-4DCF-8A6B-B4FEBB1DF80B}" type="presOf" srcId="{1009FF03-5F93-449C-AF20-55447EEE50AB}" destId="{3FBD4BD3-B74D-4AAB-9295-AE19DCC50691}" srcOrd="0" destOrd="0" presId="urn:microsoft.com/office/officeart/2005/8/layout/lProcess1"/>
    <dgm:cxn modelId="{40E743FD-4072-4389-94B0-B65E89259C6B}" type="presOf" srcId="{5CBEC7DD-A25D-4956-9A65-6EA385F6FCB5}" destId="{F7AA6D3E-BCE0-4C06-B101-080DA85DCB01}" srcOrd="0" destOrd="0" presId="urn:microsoft.com/office/officeart/2005/8/layout/lProcess1"/>
    <dgm:cxn modelId="{60A6E07E-63FF-4C81-A385-5E00467DE9D8}" type="presOf" srcId="{F7CED298-1605-4B60-9FC8-0A4C25C5AA00}" destId="{9A5E1799-26FB-4959-97AA-0FCC22761318}" srcOrd="0" destOrd="0" presId="urn:microsoft.com/office/officeart/2005/8/layout/lProcess1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5F55A28B-96EB-4565-9919-9E4BDE07F610}" type="presOf" srcId="{F342D04F-4D11-41CC-AB66-36041A902B44}" destId="{C8CE6287-76AA-46C4-B478-0F9183DE6118}" srcOrd="0" destOrd="0" presId="urn:microsoft.com/office/officeart/2005/8/layout/lProcess1"/>
    <dgm:cxn modelId="{206D6826-92C5-4EEE-A28E-254E966FF0A0}" srcId="{516A4DDC-76BD-494E-B503-625555CCBC4A}" destId="{F7CED298-1605-4B60-9FC8-0A4C25C5AA00}" srcOrd="2" destOrd="0" parTransId="{618E2D9E-4CAE-48D5-9A0F-94DAE74A2D69}" sibTransId="{1009FF03-5F93-449C-AF20-55447EEE50AB}"/>
    <dgm:cxn modelId="{177AFE5D-5A5F-401C-8390-858F33CAC97C}" type="presOf" srcId="{87D09C77-9C5B-45C2-ACC9-ACEA66F18198}" destId="{8C46515F-5745-4BFE-8634-C34D77574BE3}" srcOrd="0" destOrd="0" presId="urn:microsoft.com/office/officeart/2005/8/layout/lProcess1"/>
    <dgm:cxn modelId="{F6742589-989F-4466-ABD8-B9A53946EFA3}" type="presOf" srcId="{038F6A6A-232A-44A4-9628-ADFA8F068F81}" destId="{C1386769-D313-4B62-9BE9-A84DD636105E}" srcOrd="0" destOrd="0" presId="urn:microsoft.com/office/officeart/2005/8/layout/lProcess1"/>
    <dgm:cxn modelId="{25B66A08-E57F-429F-A076-5691EC284D95}" type="presOf" srcId="{33BF0E2A-2B00-40A5-832E-FC800DCA5982}" destId="{73DBFA1A-3823-4209-9CD6-DBDD456F39FB}" srcOrd="0" destOrd="0" presId="urn:microsoft.com/office/officeart/2005/8/layout/lProcess1"/>
    <dgm:cxn modelId="{70C18AF9-2F24-4A50-9785-941DE7FE4B31}" type="presOf" srcId="{2B847D36-6E88-4DD3-AABD-579C99426233}" destId="{7CAEA63C-96B5-40D4-900F-409598FDB0C1}" srcOrd="0" destOrd="0" presId="urn:microsoft.com/office/officeart/2005/8/layout/lProcess1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7F02F21A-BECD-4B8C-A0ED-2FD37CA7DF1B}" type="presOf" srcId="{A9C1E709-4F9E-4AAB-BB7C-51A08921302E}" destId="{DF54C50F-225E-47E8-9EC4-AAA209AD28CA}" srcOrd="0" destOrd="0" presId="urn:microsoft.com/office/officeart/2005/8/layout/lProcess1"/>
    <dgm:cxn modelId="{0FF6D2F7-E787-4B57-911C-090AA0CBD9AA}" type="presOf" srcId="{63746B76-9534-4F4F-B65B-B8A9AACC03F9}" destId="{AC28A259-E8AB-491C-9FF1-41516FA5BC71}" srcOrd="0" destOrd="0" presId="urn:microsoft.com/office/officeart/2005/8/layout/lProcess1"/>
    <dgm:cxn modelId="{B767AB03-F7F7-492B-8158-C75E1682A10F}" srcId="{EA587102-578B-46F3-8D9E-CEC48527A898}" destId="{15982A38-A73B-4943-B138-EA0EAB77BC29}" srcOrd="1" destOrd="0" parTransId="{7CBA4BA7-B8C9-4EC9-9C51-4E810224FE14}" sibTransId="{9295158E-0763-4655-AD0E-61686A560F58}"/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710659EC-6706-425F-81BB-5F1E070F7D4D}" srcId="{516A4DDC-76BD-494E-B503-625555CCBC4A}" destId="{C4FF5CFA-9CEF-4C34-984A-CC28F232798F}" srcOrd="1" destOrd="0" parTransId="{92813948-C227-4EB2-8530-43003E3CB375}" sibTransId="{B551F8FA-E415-4EE1-BA68-D13E7D2E980B}"/>
    <dgm:cxn modelId="{B522739A-4DEE-43CF-9357-A84EF1EEE7ED}" srcId="{41E3B52E-71B8-4BD0-B1ED-D051FFB12506}" destId="{33BF0E2A-2B00-40A5-832E-FC800DCA5982}" srcOrd="1" destOrd="0" parTransId="{F8C31ED9-A2C0-4A09-A419-0AE9A44BB8DF}" sibTransId="{E373698D-1356-47A7-A591-B72BFE77C3D1}"/>
    <dgm:cxn modelId="{D1EB8A19-014C-42AE-9F8D-325E631D8FE9}" srcId="{5CA89521-836B-470D-B51C-F8A4714D4EFF}" destId="{5CB20C1A-D92D-4DED-BB1B-D113E2006C55}" srcOrd="1" destOrd="0" parTransId="{5ABE8E5F-26E3-4C88-A09C-44363B99D147}" sibTransId="{7BA6E93A-EC79-4425-BCAD-9518E06A22F9}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9AFC20F2-D5DD-455E-8266-96B58ABE2D49}" type="presOf" srcId="{CAE20587-4D50-4B6B-A17D-199722D630E2}" destId="{68423B8C-DD55-4C1A-86D3-87118415FFA7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0E9367DA-F3C7-4672-A3E1-FDDD869E15C8}" type="presOf" srcId="{ABE7D012-6867-48DA-AF76-FDB8ECBB944D}" destId="{0C1CAC8B-CC80-49DA-9707-021AB163C55F}" srcOrd="0" destOrd="0" presId="urn:microsoft.com/office/officeart/2005/8/layout/lProcess1"/>
    <dgm:cxn modelId="{D8B46E14-EE50-493C-A469-7E70E63B953B}" type="presOf" srcId="{15982A38-A73B-4943-B138-EA0EAB77BC29}" destId="{2985E292-795D-4403-BD7F-3A17BE0B21A7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3EF97A2F-4200-46E4-86EB-19980AD436FE}" type="presOf" srcId="{CD410504-9F7F-47AE-B46E-CE985680360F}" destId="{85447532-8740-4202-B6A5-AE63748B9291}" srcOrd="0" destOrd="0" presId="urn:microsoft.com/office/officeart/2005/8/layout/lProcess1"/>
    <dgm:cxn modelId="{542EFA5A-B279-4120-B9BA-FE4ABDE4AFDD}" srcId="{516A4DDC-76BD-494E-B503-625555CCBC4A}" destId="{87D09C77-9C5B-45C2-ACC9-ACEA66F18198}" srcOrd="3" destOrd="0" parTransId="{A7A65ADC-DB8A-4F76-8458-BC8354307C90}" sibTransId="{8234610D-6FEE-4546-99B0-60EDB0B3BAEC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36634D94-C210-4DDC-A75A-FBCAAFC75039}" srcId="{5CA89521-836B-470D-B51C-F8A4714D4EFF}" destId="{63746B76-9534-4F4F-B65B-B8A9AACC03F9}" srcOrd="0" destOrd="0" parTransId="{525F31A2-90BB-4E18-B1F5-10D38B8099D9}" sibTransId="{A9C1E709-4F9E-4AAB-BB7C-51A08921302E}"/>
    <dgm:cxn modelId="{20E91086-4757-4CF3-9C35-102C5A4D0079}" type="presOf" srcId="{403B4542-B2F8-496D-BBEA-3A684B1106F9}" destId="{BF9CEF10-4726-4D20-AC2F-85DE706D0D00}" srcOrd="0" destOrd="0" presId="urn:microsoft.com/office/officeart/2005/8/layout/lProcess1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28FAA735-D033-4888-A512-CA0B0DC5D34E}" type="presOf" srcId="{B551F8FA-E415-4EE1-BA68-D13E7D2E980B}" destId="{A65C4264-24F4-4122-844B-F5E582EC0111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9E37487A-7185-4A70-9AC4-9659B92F531E}" type="presParOf" srcId="{B1443ED3-5E34-456D-8CD9-88B600EDA95F}" destId="{1B1F80F4-E9A5-4A99-A630-6548067B7CB5}" srcOrd="1" destOrd="0" presId="urn:microsoft.com/office/officeart/2005/8/layout/lProcess1"/>
    <dgm:cxn modelId="{EC43FCD1-27D8-440E-8BDB-DEE2E8BB6D6F}" type="presParOf" srcId="{B1443ED3-5E34-456D-8CD9-88B600EDA95F}" destId="{85447532-8740-4202-B6A5-AE63748B9291}" srcOrd="2" destOrd="0" presId="urn:microsoft.com/office/officeart/2005/8/layout/lProcess1"/>
    <dgm:cxn modelId="{D24904BE-0B60-4FE2-92F3-00D00DBA80D1}" type="presParOf" srcId="{B1443ED3-5E34-456D-8CD9-88B600EDA95F}" destId="{7CAEA63C-96B5-40D4-900F-409598FDB0C1}" srcOrd="3" destOrd="0" presId="urn:microsoft.com/office/officeart/2005/8/layout/lProcess1"/>
    <dgm:cxn modelId="{A41D2E3D-00B4-4319-9EE2-BB46636841C7}" type="presParOf" srcId="{B1443ED3-5E34-456D-8CD9-88B600EDA95F}" destId="{459BBFF8-CE50-41AE-9B5E-F6026BBE4F45}" srcOrd="4" destOrd="0" presId="urn:microsoft.com/office/officeart/2005/8/layout/lProcess1"/>
    <dgm:cxn modelId="{3CE06A48-5A5D-4BBC-B425-6226E021C55D}" type="presParOf" srcId="{B1443ED3-5E34-456D-8CD9-88B600EDA95F}" destId="{A65C4264-24F4-4122-844B-F5E582EC0111}" srcOrd="5" destOrd="0" presId="urn:microsoft.com/office/officeart/2005/8/layout/lProcess1"/>
    <dgm:cxn modelId="{6613DF6A-79D3-4CE9-BE2D-B462A36258D7}" type="presParOf" srcId="{B1443ED3-5E34-456D-8CD9-88B600EDA95F}" destId="{9A5E1799-26FB-4959-97AA-0FCC22761318}" srcOrd="6" destOrd="0" presId="urn:microsoft.com/office/officeart/2005/8/layout/lProcess1"/>
    <dgm:cxn modelId="{26DAC11A-895E-4844-A639-122E5BAA12C2}" type="presParOf" srcId="{B1443ED3-5E34-456D-8CD9-88B600EDA95F}" destId="{3FBD4BD3-B74D-4AAB-9295-AE19DCC50691}" srcOrd="7" destOrd="0" presId="urn:microsoft.com/office/officeart/2005/8/layout/lProcess1"/>
    <dgm:cxn modelId="{357EE53C-3487-4903-B62D-757AEA84453B}" type="presParOf" srcId="{B1443ED3-5E34-456D-8CD9-88B600EDA95F}" destId="{8C46515F-5745-4BFE-8634-C34D77574BE3}" srcOrd="8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BFDF97-7485-4BD3-9636-A42CF9DED933}" type="presParOf" srcId="{734C3A16-72FA-42CA-BF15-F44513245016}" destId="{C8CE6287-76AA-46C4-B478-0F9183DE6118}" srcOrd="1" destOrd="0" presId="urn:microsoft.com/office/officeart/2005/8/layout/lProcess1"/>
    <dgm:cxn modelId="{96337C59-FBC5-4280-848F-E1ABE955629C}" type="presParOf" srcId="{734C3A16-72FA-42CA-BF15-F44513245016}" destId="{F7AA6D3E-BCE0-4C06-B101-080DA85DCB01}" srcOrd="2" destOrd="0" presId="urn:microsoft.com/office/officeart/2005/8/layout/lProcess1"/>
    <dgm:cxn modelId="{02D7F229-EA09-4CF1-8A9A-9A5AAE90046C}" type="presParOf" srcId="{734C3A16-72FA-42CA-BF15-F44513245016}" destId="{DDA5CBC7-AA05-481A-A03A-3964C1BBBB5A}" srcOrd="3" destOrd="0" presId="urn:microsoft.com/office/officeart/2005/8/layout/lProcess1"/>
    <dgm:cxn modelId="{354586AA-7CE8-4586-9E66-2D688CB72C44}" type="presParOf" srcId="{734C3A16-72FA-42CA-BF15-F44513245016}" destId="{73DBFA1A-3823-4209-9CD6-DBDD456F39FB}" srcOrd="4" destOrd="0" presId="urn:microsoft.com/office/officeart/2005/8/layout/lProcess1"/>
    <dgm:cxn modelId="{90D43EC8-D059-4AA5-A590-3603C8F010A7}" type="presParOf" srcId="{734C3A16-72FA-42CA-BF15-F44513245016}" destId="{E7F7C4A8-2F3A-49BA-B2E4-CF48FCA5D8D8}" srcOrd="5" destOrd="0" presId="urn:microsoft.com/office/officeart/2005/8/layout/lProcess1"/>
    <dgm:cxn modelId="{35CDA84A-A070-48A2-86D3-246382CBFE34}" type="presParOf" srcId="{734C3A16-72FA-42CA-BF15-F44513245016}" destId="{68423B8C-DD55-4C1A-86D3-87118415FFA7}" srcOrd="6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164E6B8A-ACC8-4A59-8C34-C15E679A8503}" type="presParOf" srcId="{96EC6E5F-616C-4A0E-8B47-23C2DB360B15}" destId="{BF9CEF10-4726-4D20-AC2F-85DE706D0D00}" srcOrd="1" destOrd="0" presId="urn:microsoft.com/office/officeart/2005/8/layout/lProcess1"/>
    <dgm:cxn modelId="{E7DA4B73-0D72-4516-ADC6-ED952C9FE81E}" type="presParOf" srcId="{96EC6E5F-616C-4A0E-8B47-23C2DB360B15}" destId="{C1386769-D313-4B62-9BE9-A84DD636105E}" srcOrd="2" destOrd="0" presId="urn:microsoft.com/office/officeart/2005/8/layout/lProcess1"/>
    <dgm:cxn modelId="{CB17923D-0FE4-4A68-ABA5-C8706398FB8F}" type="presParOf" srcId="{96EC6E5F-616C-4A0E-8B47-23C2DB360B15}" destId="{0C1CAC8B-CC80-49DA-9707-021AB163C55F}" srcOrd="3" destOrd="0" presId="urn:microsoft.com/office/officeart/2005/8/layout/lProcess1"/>
    <dgm:cxn modelId="{03D18F74-62DE-46FC-BDC3-F46D4C5A4C7A}" type="presParOf" srcId="{96EC6E5F-616C-4A0E-8B47-23C2DB360B15}" destId="{2985E292-795D-4403-BD7F-3A17BE0B21A7}" srcOrd="4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  <dgm:cxn modelId="{E452C909-B0C8-4180-B558-4C1214228CD0}" type="presParOf" srcId="{C057A87B-CF77-43C5-95EA-FF69715D34A3}" destId="{E31C91BC-3A8F-4AC7-8DBF-330AFF31351C}" srcOrd="1" destOrd="0" presId="urn:microsoft.com/office/officeart/2005/8/layout/lProcess1"/>
    <dgm:cxn modelId="{0E7938F4-0647-4FB9-90EA-66B6E55CAC2A}" type="presParOf" srcId="{C057A87B-CF77-43C5-95EA-FF69715D34A3}" destId="{AC28A259-E8AB-491C-9FF1-41516FA5BC71}" srcOrd="2" destOrd="0" presId="urn:microsoft.com/office/officeart/2005/8/layout/lProcess1"/>
    <dgm:cxn modelId="{741FCA68-4C0B-42FC-B615-6EEC3933E3E2}" type="presParOf" srcId="{C057A87B-CF77-43C5-95EA-FF69715D34A3}" destId="{DF54C50F-225E-47E8-9EC4-AAA209AD28CA}" srcOrd="3" destOrd="0" presId="urn:microsoft.com/office/officeart/2005/8/layout/lProcess1"/>
    <dgm:cxn modelId="{DC82132B-6DDE-430C-A8AF-A5A6FF26F739}" type="presParOf" srcId="{C057A87B-CF77-43C5-95EA-FF69715D34A3}" destId="{75889BA5-DC82-4D41-8983-B2EE794BC07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62B48F5-BACC-47D6-A0F7-82FBF9C6BC85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5ACAF8E-318A-4EFE-8633-D9E72ABCE0ED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CB1CD00-5424-4675-AB18-2C419B060449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EE2CF44-2B13-41B4-A334-1CDF534EEBB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553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8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1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61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93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32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562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98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53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0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2CF44-2B13-41B4-A334-1CDF534EEBBF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0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fr-FR" sz="5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2000">
                <a:solidFill>
                  <a:schemeClr val="accent1"/>
                </a:solidFill>
                <a:latin typeface="+mj-lt"/>
              </a:defRPr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 latinLnBrk="0">
              <a:defRPr lang="fr-FR" sz="5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>
                <a:solidFill>
                  <a:schemeClr val="accent1"/>
                </a:solidFill>
                <a:latin typeface="+mj-lt"/>
              </a:defRPr>
            </a:lvl1pPr>
            <a:lvl2pPr marL="457200" indent="0" latinLnBrk="0">
              <a:buNone/>
              <a:defRPr lang="fr-FR" sz="2000"/>
            </a:lvl2pPr>
            <a:lvl3pPr marL="914400" indent="0" latinLnBrk="0">
              <a:buNone/>
              <a:defRPr lang="fr-FR" sz="18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 latinLnBrk="0">
              <a:defRPr lang="fr-FR" sz="3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 latinLnBrk="0">
              <a:defRPr lang="fr-FR" sz="3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fr-FR" sz="20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fr-FR"/>
              <a:t>17/09/2013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fr-FR"/>
              <a:pPr/>
              <a:t>17/09/2013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lang="fr-FR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lang="fr-FR"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mplacement réservé de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6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14" name="Emplacement réservé de contenu 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13" name="Emplacement réservé de contenu 12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012228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5" name="Emplacement réservé de contenu 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2660994"/>
              </p:ext>
            </p:extLst>
          </p:nvPr>
        </p:nvGraphicFramePr>
        <p:xfrm>
          <a:off x="6324600" y="1825623"/>
          <a:ext cx="4343400" cy="19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496094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2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fr-FR" noProof="0" dirty="0"/>
                        <a:t>Cours</a:t>
                      </a:r>
                      <a:r>
                        <a:rPr lang="fr-FR" baseline="0" noProof="0" dirty="0"/>
                        <a:t> 2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 </a:t>
            </a:r>
            <a:r>
              <a:rPr lang="fr-FR" dirty="0" err="1"/>
              <a:t>SmartArt</a:t>
            </a:r>
            <a:endParaRPr lang="fr-FR" dirty="0"/>
          </a:p>
        </p:txBody>
      </p:sp>
      <p:graphicFrame>
        <p:nvGraphicFramePr>
          <p:cNvPr id="9" name="Emplacement réservé de contenu 8" descr="Liste de processu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611393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mplacement réservé de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mplacement réservé de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1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rcuit informatique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A5BD1D-8135-42D8-ABF8-44443CA48A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59537F-409C-4C74-9741-52B15E1A0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C8949B-F962-4EE2-A6DE-BE9966096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125</Words>
  <Application>Microsoft Office PowerPoint</Application>
  <PresentationFormat>Grand écran</PresentationFormat>
  <Paragraphs>49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Candara</vt:lpstr>
      <vt:lpstr>Consolas</vt:lpstr>
      <vt:lpstr>Circuit informatique 16x9</vt:lpstr>
      <vt:lpstr>Disposition Titre</vt:lpstr>
      <vt:lpstr>Disposition Titre et contenu avec liste</vt:lpstr>
      <vt:lpstr>Disposition Titre et contenu avec graphique</vt:lpstr>
      <vt:lpstr>Disposition Deux contenus avec table</vt:lpstr>
      <vt:lpstr>Disposition Titre et contenu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2013-04-05T20:46:07Z</dcterms:created>
  <dcterms:modified xsi:type="dcterms:W3CDTF">2013-09-18T01:43:08Z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