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3764" autoAdjust="0"/>
  </p:normalViewPr>
  <p:slideViewPr>
    <p:cSldViewPr snapToGrid="0">
      <p:cViewPr varScale="1">
        <p:scale>
          <a:sx n="69" d="100"/>
          <a:sy n="69" d="100"/>
        </p:scale>
        <p:origin x="1842"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02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fr-FR" sz="1200"/>
            </a:lvl1pPr>
          </a:lstStyle>
          <a:p>
            <a:endParaRPr lang="fr-FR" dirty="0"/>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fr-FR" sz="1200"/>
            </a:lvl1pPr>
          </a:lstStyle>
          <a:p>
            <a:fld id="{CBEEF32F-3280-4663-880F-C8D2FC70E993}" type="datetimeFigureOut">
              <a:rPr lang="fr-FR" smtClean="0"/>
              <a:t>17/09/2013</a:t>
            </a:fld>
            <a:endParaRPr lang="fr-FR"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fr-F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fr-FR" sz="1200"/>
            </a:lvl1pPr>
          </a:lstStyle>
          <a:p>
            <a:fld id="{4E29D1FE-C207-4476-99C1-A7028091A9CD}" type="slidenum">
              <a:rPr lang="fr-FR" smtClean="0"/>
              <a:t>‹N°›</a:t>
            </a:fld>
            <a:endParaRPr lang="fr-FR" dirty="0"/>
          </a:p>
        </p:txBody>
      </p:sp>
    </p:spTree>
    <p:extLst>
      <p:ext uri="{BB962C8B-B14F-4D97-AF65-F5344CB8AC3E}">
        <p14:creationId xmlns:p14="http://schemas.microsoft.com/office/powerpoint/2010/main" val="860806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fr-F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fr-FR" sz="1200"/>
            </a:lvl1pPr>
          </a:lstStyle>
          <a:p>
            <a:fld id="{A58F2AD0-9975-4D3C-912A-0B60BD0D07D1}" type="datetimeFigureOut">
              <a:rPr lang="fr-FR"/>
              <a:t>17/09/2013</a:t>
            </a:fld>
            <a:endParaRPr lang="fr-FR" dirty="0"/>
          </a:p>
        </p:txBody>
      </p:sp>
      <p:sp>
        <p:nvSpPr>
          <p:cNvPr id="4" name="Espace réservé de l’image des diapositives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fr-F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fr-FR" sz="1200"/>
            </a:lvl1pPr>
          </a:lstStyle>
          <a:p>
            <a:fld id="{AC7710D8-8C21-4D48-B89D-C2D2CB3EC4C7}" type="slidenum">
              <a:rPr lang="fr-FR" smtClean="0"/>
              <a:t>‹N°›</a:t>
            </a:fld>
            <a:endParaRPr lang="fr-FR" dirty="0"/>
          </a:p>
        </p:txBody>
      </p:sp>
    </p:spTree>
    <p:extLst>
      <p:ext uri="{BB962C8B-B14F-4D97-AF65-F5344CB8AC3E}">
        <p14:creationId xmlns:p14="http://schemas.microsoft.com/office/powerpoint/2010/main" val="3819527856"/>
      </p:ext>
    </p:extLst>
  </p:cSld>
  <p:clrMap bg1="lt1" tx1="dk1" bg2="lt2" tx2="dk2" accent1="accent1" accent2="accent2" accent3="accent3" accent4="accent4" accent5="accent5" accent6="accent6" hlink="hlink" folHlink="folHlink"/>
  <p:notesStyle>
    <a:lvl1pPr marL="0" algn="l" defTabSz="914400" rtl="0" eaLnBrk="1" latinLnBrk="0" hangingPunct="1">
      <a:defRPr lang="fr-FR" sz="1200" kern="1200">
        <a:solidFill>
          <a:schemeClr val="tx1"/>
        </a:solidFill>
        <a:latin typeface="+mn-lt"/>
        <a:ea typeface="+mn-ea"/>
        <a:cs typeface="+mn-cs"/>
      </a:defRPr>
    </a:lvl1pPr>
    <a:lvl2pPr marL="457200" algn="l" defTabSz="914400" rtl="0" eaLnBrk="1" latinLnBrk="0" hangingPunct="1">
      <a:defRPr lang="fr-FR" sz="1200" kern="1200">
        <a:solidFill>
          <a:schemeClr val="tx1"/>
        </a:solidFill>
        <a:latin typeface="+mn-lt"/>
        <a:ea typeface="+mn-ea"/>
        <a:cs typeface="+mn-cs"/>
      </a:defRPr>
    </a:lvl2pPr>
    <a:lvl3pPr marL="914400" algn="l" defTabSz="914400" rtl="0" eaLnBrk="1" latinLnBrk="0" hangingPunct="1">
      <a:defRPr lang="fr-FR" sz="1200" kern="1200">
        <a:solidFill>
          <a:schemeClr val="tx1"/>
        </a:solidFill>
        <a:latin typeface="+mn-lt"/>
        <a:ea typeface="+mn-ea"/>
        <a:cs typeface="+mn-cs"/>
      </a:defRPr>
    </a:lvl3pPr>
    <a:lvl4pPr marL="1371600" algn="l" defTabSz="914400" rtl="0" eaLnBrk="1" latinLnBrk="0" hangingPunct="1">
      <a:defRPr lang="fr-FR" sz="1200" kern="1200">
        <a:solidFill>
          <a:schemeClr val="tx1"/>
        </a:solidFill>
        <a:latin typeface="+mn-lt"/>
        <a:ea typeface="+mn-ea"/>
        <a:cs typeface="+mn-cs"/>
      </a:defRPr>
    </a:lvl4pPr>
    <a:lvl5pPr marL="1828800" algn="l" defTabSz="914400" rtl="0" eaLnBrk="1" latinLnBrk="0" hangingPunct="1">
      <a:defRPr lang="fr-FR" sz="1200" kern="1200">
        <a:solidFill>
          <a:schemeClr val="tx1"/>
        </a:solidFill>
        <a:latin typeface="+mn-lt"/>
        <a:ea typeface="+mn-ea"/>
        <a:cs typeface="+mn-cs"/>
      </a:defRPr>
    </a:lvl5pPr>
    <a:lvl6pPr marL="2286000" algn="l" defTabSz="914400" rtl="0" eaLnBrk="1" latinLnBrk="0" hangingPunct="1">
      <a:defRPr lang="fr-FR" sz="1200" kern="1200">
        <a:solidFill>
          <a:schemeClr val="tx1"/>
        </a:solidFill>
        <a:latin typeface="+mn-lt"/>
        <a:ea typeface="+mn-ea"/>
        <a:cs typeface="+mn-cs"/>
      </a:defRPr>
    </a:lvl6pPr>
    <a:lvl7pPr marL="2743200" algn="l" defTabSz="914400" rtl="0" eaLnBrk="1" latinLnBrk="0" hangingPunct="1">
      <a:defRPr lang="fr-FR" sz="1200" kern="1200">
        <a:solidFill>
          <a:schemeClr val="tx1"/>
        </a:solidFill>
        <a:latin typeface="+mn-lt"/>
        <a:ea typeface="+mn-ea"/>
        <a:cs typeface="+mn-cs"/>
      </a:defRPr>
    </a:lvl7pPr>
    <a:lvl8pPr marL="3200400" algn="l" defTabSz="914400" rtl="0" eaLnBrk="1" latinLnBrk="0" hangingPunct="1">
      <a:defRPr lang="fr-FR" sz="1200" kern="1200">
        <a:solidFill>
          <a:schemeClr val="tx1"/>
        </a:solidFill>
        <a:latin typeface="+mn-lt"/>
        <a:ea typeface="+mn-ea"/>
        <a:cs typeface="+mn-cs"/>
      </a:defRPr>
    </a:lvl8pPr>
    <a:lvl9pPr marL="3657600" algn="l" defTabSz="914400" rtl="0" eaLnBrk="1" latinLnBrk="0" hangingPunct="1">
      <a:defRPr lang="fr-F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fld id="{AC7710D8-8C21-4D48-B89D-C2D2CB3EC4C7}" type="slidenum">
              <a:rPr lang="fr-FR" smtClean="0"/>
              <a:pPr/>
              <a:t>1</a:t>
            </a:fld>
            <a:endParaRPr lang="fr-FR"/>
          </a:p>
        </p:txBody>
      </p:sp>
      <p:sp>
        <p:nvSpPr>
          <p:cNvPr id="6" name="Espace réservé de l’image des diapositives 5"/>
          <p:cNvSpPr>
            <a:spLocks noGrp="1" noRot="1" noChangeAspect="1"/>
          </p:cNvSpPr>
          <p:nvPr>
            <p:ph type="sldImg"/>
          </p:nvPr>
        </p:nvSpPr>
        <p:spPr/>
      </p:sp>
      <p:sp>
        <p:nvSpPr>
          <p:cNvPr id="7" name="Espace réservé des commentaires 6"/>
          <p:cNvSpPr>
            <a:spLocks noGrp="1"/>
          </p:cNvSpPr>
          <p:nvPr>
            <p:ph type="body" idx="1"/>
          </p:nvPr>
        </p:nvSpPr>
        <p:spPr/>
        <p:txBody>
          <a:bodyPr/>
          <a:lstStyle/>
          <a:p>
            <a:r>
              <a:rPr lang="fr-FR" dirty="0" smtClean="0"/>
              <a:t>Pour modifier ce prospectus, sélectionnez l’exemple de texte, puis entrez les détails de votre événement. Si vous préférez commencer de zéro, appuyez sur le bouton Nouvelle diapositive sous l’onglet Accueil pour insérer une nouvelle page.</a:t>
            </a:r>
            <a:r>
              <a:rPr lang="fr-FR" baseline="0" dirty="0" smtClean="0"/>
              <a:t> Entrez votre texte dans les espaces réservés vides.</a:t>
            </a:r>
            <a:endParaRPr lang="fr-FR" dirty="0"/>
          </a:p>
        </p:txBody>
      </p:sp>
    </p:spTree>
    <p:extLst>
      <p:ext uri="{BB962C8B-B14F-4D97-AF65-F5344CB8AC3E}">
        <p14:creationId xmlns:p14="http://schemas.microsoft.com/office/powerpoint/2010/main" val="3039479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ospectus 8.5 x 11">
    <p:spTree>
      <p:nvGrpSpPr>
        <p:cNvPr id="1" name=""/>
        <p:cNvGrpSpPr/>
        <p:nvPr/>
      </p:nvGrpSpPr>
      <p:grpSpPr>
        <a:xfrm>
          <a:off x="0" y="0"/>
          <a:ext cx="0" cy="0"/>
          <a:chOff x="0" y="0"/>
          <a:chExt cx="0" cy="0"/>
        </a:xfrm>
      </p:grpSpPr>
      <p:sp>
        <p:nvSpPr>
          <p:cNvPr id="9" name="Espace réservé du texte 8"/>
          <p:cNvSpPr>
            <a:spLocks noGrp="1"/>
          </p:cNvSpPr>
          <p:nvPr>
            <p:ph type="body" sz="quarter" idx="10" hasCustomPrompt="1"/>
          </p:nvPr>
        </p:nvSpPr>
        <p:spPr>
          <a:xfrm>
            <a:off x="710816" y="823067"/>
            <a:ext cx="4422658" cy="976977"/>
          </a:xfrm>
        </p:spPr>
        <p:txBody>
          <a:bodyPr lIns="0" tIns="0" rIns="0" bIns="0" anchor="t">
            <a:noAutofit/>
          </a:bodyPr>
          <a:lstStyle>
            <a:lvl1pPr marL="0" indent="0" latinLnBrk="0">
              <a:lnSpc>
                <a:spcPct val="82000"/>
              </a:lnSpc>
              <a:spcBef>
                <a:spcPts val="0"/>
              </a:spcBef>
              <a:buNone/>
              <a:defRPr lang="fr-FR" sz="5500" cap="all" baseline="0">
                <a:solidFill>
                  <a:schemeClr val="tx2"/>
                </a:solidFill>
                <a:latin typeface="+mj-lt"/>
              </a:defRPr>
            </a:lvl1pPr>
            <a:lvl2pPr marL="0" indent="0" latinLnBrk="0">
              <a:lnSpc>
                <a:spcPct val="100000"/>
              </a:lnSpc>
              <a:spcBef>
                <a:spcPts val="0"/>
              </a:spcBef>
              <a:buNone/>
              <a:defRPr lang="fr-FR" sz="2000">
                <a:solidFill>
                  <a:schemeClr val="tx1">
                    <a:lumMod val="75000"/>
                    <a:lumOff val="25000"/>
                  </a:schemeClr>
                </a:solidFill>
              </a:defRPr>
            </a:lvl2pPr>
            <a:lvl3pPr marL="0" indent="0" latinLnBrk="0">
              <a:lnSpc>
                <a:spcPct val="100000"/>
              </a:lnSpc>
              <a:spcBef>
                <a:spcPts val="0"/>
              </a:spcBef>
              <a:buNone/>
              <a:defRPr lang="fr-FR" sz="2000">
                <a:solidFill>
                  <a:schemeClr val="tx1">
                    <a:lumMod val="75000"/>
                    <a:lumOff val="25000"/>
                  </a:schemeClr>
                </a:solidFill>
              </a:defRPr>
            </a:lvl3pPr>
            <a:lvl4pPr marL="0" indent="0" latinLnBrk="0">
              <a:lnSpc>
                <a:spcPct val="100000"/>
              </a:lnSpc>
              <a:spcBef>
                <a:spcPts val="0"/>
              </a:spcBef>
              <a:buNone/>
              <a:defRPr lang="fr-FR" sz="2000">
                <a:solidFill>
                  <a:schemeClr val="tx1">
                    <a:lumMod val="75000"/>
                    <a:lumOff val="25000"/>
                  </a:schemeClr>
                </a:solidFill>
              </a:defRPr>
            </a:lvl4pPr>
            <a:lvl5pPr marL="0" indent="0" latinLnBrk="0">
              <a:lnSpc>
                <a:spcPct val="100000"/>
              </a:lnSpc>
              <a:spcBef>
                <a:spcPts val="0"/>
              </a:spcBef>
              <a:buNone/>
              <a:defRPr lang="fr-FR" sz="2000">
                <a:solidFill>
                  <a:schemeClr val="tx1">
                    <a:lumMod val="75000"/>
                    <a:lumOff val="25000"/>
                  </a:schemeClr>
                </a:solidFill>
              </a:defRPr>
            </a:lvl5pPr>
            <a:lvl6pPr marL="0" indent="0" latinLnBrk="0">
              <a:lnSpc>
                <a:spcPct val="100000"/>
              </a:lnSpc>
              <a:spcBef>
                <a:spcPts val="0"/>
              </a:spcBef>
              <a:buNone/>
              <a:defRPr lang="fr-FR" sz="2000">
                <a:solidFill>
                  <a:schemeClr val="tx1">
                    <a:lumMod val="75000"/>
                    <a:lumOff val="25000"/>
                  </a:schemeClr>
                </a:solidFill>
              </a:defRPr>
            </a:lvl6pPr>
            <a:lvl7pPr marL="0" indent="0" latinLnBrk="0">
              <a:lnSpc>
                <a:spcPct val="100000"/>
              </a:lnSpc>
              <a:spcBef>
                <a:spcPts val="0"/>
              </a:spcBef>
              <a:buNone/>
              <a:defRPr lang="fr-FR" sz="2000">
                <a:solidFill>
                  <a:schemeClr val="tx1">
                    <a:lumMod val="75000"/>
                    <a:lumOff val="25000"/>
                  </a:schemeClr>
                </a:solidFill>
              </a:defRPr>
            </a:lvl7pPr>
            <a:lvl8pPr marL="0" indent="0" latinLnBrk="0">
              <a:lnSpc>
                <a:spcPct val="100000"/>
              </a:lnSpc>
              <a:spcBef>
                <a:spcPts val="0"/>
              </a:spcBef>
              <a:buNone/>
              <a:defRPr lang="fr-FR" sz="2000">
                <a:solidFill>
                  <a:schemeClr val="tx1">
                    <a:lumMod val="75000"/>
                    <a:lumOff val="25000"/>
                  </a:schemeClr>
                </a:solidFill>
              </a:defRPr>
            </a:lvl8pPr>
            <a:lvl9pPr marL="0" indent="0" latinLnBrk="0">
              <a:lnSpc>
                <a:spcPct val="100000"/>
              </a:lnSpc>
              <a:spcBef>
                <a:spcPts val="0"/>
              </a:spcBef>
              <a:buNone/>
              <a:defRPr lang="fr-FR" sz="2000">
                <a:solidFill>
                  <a:schemeClr val="tx1">
                    <a:lumMod val="75000"/>
                    <a:lumOff val="25000"/>
                  </a:schemeClr>
                </a:solidFill>
              </a:defRPr>
            </a:lvl9pPr>
          </a:lstStyle>
          <a:p>
            <a:pPr lvl="0"/>
            <a:r>
              <a:rPr lang="fr-FR" dirty="0"/>
              <a:t>Ajouter du texte</a:t>
            </a:r>
          </a:p>
        </p:txBody>
      </p:sp>
      <p:sp>
        <p:nvSpPr>
          <p:cNvPr id="11" name="Espace réservé du texte 8"/>
          <p:cNvSpPr>
            <a:spLocks noGrp="1"/>
          </p:cNvSpPr>
          <p:nvPr>
            <p:ph type="body" sz="quarter" idx="12" hasCustomPrompt="1"/>
          </p:nvPr>
        </p:nvSpPr>
        <p:spPr>
          <a:xfrm>
            <a:off x="710816" y="1928578"/>
            <a:ext cx="4422658" cy="2011597"/>
          </a:xfrm>
        </p:spPr>
        <p:txBody>
          <a:bodyPr lIns="0" tIns="0" rIns="0" bIns="0" anchor="t">
            <a:noAutofit/>
          </a:bodyPr>
          <a:lstStyle>
            <a:lvl1pPr marL="0" indent="0" latinLnBrk="0">
              <a:lnSpc>
                <a:spcPct val="82000"/>
              </a:lnSpc>
              <a:spcBef>
                <a:spcPts val="0"/>
              </a:spcBef>
              <a:buNone/>
              <a:defRPr lang="fr-FR" sz="5500" cap="all" baseline="0">
                <a:solidFill>
                  <a:schemeClr val="accent1"/>
                </a:solidFill>
                <a:latin typeface="+mj-lt"/>
              </a:defRPr>
            </a:lvl1pPr>
            <a:lvl2pPr marL="0" indent="0" latinLnBrk="0">
              <a:lnSpc>
                <a:spcPct val="100000"/>
              </a:lnSpc>
              <a:spcBef>
                <a:spcPts val="0"/>
              </a:spcBef>
              <a:buNone/>
              <a:defRPr lang="fr-FR" sz="2000">
                <a:solidFill>
                  <a:schemeClr val="tx1">
                    <a:lumMod val="75000"/>
                    <a:lumOff val="25000"/>
                  </a:schemeClr>
                </a:solidFill>
              </a:defRPr>
            </a:lvl2pPr>
            <a:lvl3pPr marL="0" indent="0" latinLnBrk="0">
              <a:lnSpc>
                <a:spcPct val="100000"/>
              </a:lnSpc>
              <a:spcBef>
                <a:spcPts val="0"/>
              </a:spcBef>
              <a:buNone/>
              <a:defRPr lang="fr-FR" sz="2000">
                <a:solidFill>
                  <a:schemeClr val="tx1">
                    <a:lumMod val="75000"/>
                    <a:lumOff val="25000"/>
                  </a:schemeClr>
                </a:solidFill>
              </a:defRPr>
            </a:lvl3pPr>
            <a:lvl4pPr marL="0" indent="0" latinLnBrk="0">
              <a:lnSpc>
                <a:spcPct val="100000"/>
              </a:lnSpc>
              <a:spcBef>
                <a:spcPts val="0"/>
              </a:spcBef>
              <a:buNone/>
              <a:defRPr lang="fr-FR" sz="2000">
                <a:solidFill>
                  <a:schemeClr val="tx1">
                    <a:lumMod val="75000"/>
                    <a:lumOff val="25000"/>
                  </a:schemeClr>
                </a:solidFill>
              </a:defRPr>
            </a:lvl4pPr>
            <a:lvl5pPr marL="0" indent="0" latinLnBrk="0">
              <a:lnSpc>
                <a:spcPct val="100000"/>
              </a:lnSpc>
              <a:spcBef>
                <a:spcPts val="0"/>
              </a:spcBef>
              <a:buNone/>
              <a:defRPr lang="fr-FR" sz="2000">
                <a:solidFill>
                  <a:schemeClr val="tx1">
                    <a:lumMod val="75000"/>
                    <a:lumOff val="25000"/>
                  </a:schemeClr>
                </a:solidFill>
              </a:defRPr>
            </a:lvl5pPr>
            <a:lvl6pPr marL="0" indent="0" latinLnBrk="0">
              <a:lnSpc>
                <a:spcPct val="100000"/>
              </a:lnSpc>
              <a:spcBef>
                <a:spcPts val="0"/>
              </a:spcBef>
              <a:buNone/>
              <a:defRPr lang="fr-FR" sz="2000">
                <a:solidFill>
                  <a:schemeClr val="tx1">
                    <a:lumMod val="75000"/>
                    <a:lumOff val="25000"/>
                  </a:schemeClr>
                </a:solidFill>
              </a:defRPr>
            </a:lvl6pPr>
            <a:lvl7pPr marL="0" indent="0" latinLnBrk="0">
              <a:lnSpc>
                <a:spcPct val="100000"/>
              </a:lnSpc>
              <a:spcBef>
                <a:spcPts val="0"/>
              </a:spcBef>
              <a:buNone/>
              <a:defRPr lang="fr-FR" sz="2000">
                <a:solidFill>
                  <a:schemeClr val="tx1">
                    <a:lumMod val="75000"/>
                    <a:lumOff val="25000"/>
                  </a:schemeClr>
                </a:solidFill>
              </a:defRPr>
            </a:lvl7pPr>
            <a:lvl8pPr marL="0" indent="0" latinLnBrk="0">
              <a:lnSpc>
                <a:spcPct val="100000"/>
              </a:lnSpc>
              <a:spcBef>
                <a:spcPts val="0"/>
              </a:spcBef>
              <a:buNone/>
              <a:defRPr lang="fr-FR" sz="2000">
                <a:solidFill>
                  <a:schemeClr val="tx1">
                    <a:lumMod val="75000"/>
                    <a:lumOff val="25000"/>
                  </a:schemeClr>
                </a:solidFill>
              </a:defRPr>
            </a:lvl8pPr>
            <a:lvl9pPr marL="0" indent="0" latinLnBrk="0">
              <a:lnSpc>
                <a:spcPct val="100000"/>
              </a:lnSpc>
              <a:spcBef>
                <a:spcPts val="0"/>
              </a:spcBef>
              <a:buNone/>
              <a:defRPr lang="fr-FR" sz="2000">
                <a:solidFill>
                  <a:schemeClr val="tx1">
                    <a:lumMod val="75000"/>
                    <a:lumOff val="25000"/>
                  </a:schemeClr>
                </a:solidFill>
              </a:defRPr>
            </a:lvl9pPr>
          </a:lstStyle>
          <a:p>
            <a:pPr lvl="0"/>
            <a:r>
              <a:rPr lang="fr-FR" dirty="0"/>
              <a:t>Ajouter du texte</a:t>
            </a:r>
          </a:p>
        </p:txBody>
      </p:sp>
      <p:sp>
        <p:nvSpPr>
          <p:cNvPr id="12" name="Espace réservé du texte 8"/>
          <p:cNvSpPr>
            <a:spLocks noGrp="1"/>
          </p:cNvSpPr>
          <p:nvPr>
            <p:ph type="body" sz="quarter" idx="13" hasCustomPrompt="1"/>
          </p:nvPr>
        </p:nvSpPr>
        <p:spPr>
          <a:xfrm>
            <a:off x="710816" y="4216400"/>
            <a:ext cx="4422658" cy="557480"/>
          </a:xfrm>
        </p:spPr>
        <p:txBody>
          <a:bodyPr lIns="0" tIns="0" rIns="0" bIns="0" anchor="ctr">
            <a:noAutofit/>
          </a:bodyPr>
          <a:lstStyle>
            <a:lvl1pPr marL="0" indent="0" latinLnBrk="0">
              <a:lnSpc>
                <a:spcPct val="82000"/>
              </a:lnSpc>
              <a:spcBef>
                <a:spcPts val="0"/>
              </a:spcBef>
              <a:buNone/>
              <a:defRPr lang="fr-FR" sz="2400" cap="all" baseline="0">
                <a:solidFill>
                  <a:schemeClr val="accent1"/>
                </a:solidFill>
                <a:latin typeface="+mj-lt"/>
              </a:defRPr>
            </a:lvl1pPr>
            <a:lvl2pPr marL="0" indent="0" latinLnBrk="0">
              <a:lnSpc>
                <a:spcPct val="100000"/>
              </a:lnSpc>
              <a:spcBef>
                <a:spcPts val="0"/>
              </a:spcBef>
              <a:buNone/>
              <a:defRPr lang="fr-FR" sz="2000">
                <a:solidFill>
                  <a:schemeClr val="tx1">
                    <a:lumMod val="75000"/>
                    <a:lumOff val="25000"/>
                  </a:schemeClr>
                </a:solidFill>
              </a:defRPr>
            </a:lvl2pPr>
            <a:lvl3pPr marL="0" indent="0" latinLnBrk="0">
              <a:lnSpc>
                <a:spcPct val="100000"/>
              </a:lnSpc>
              <a:spcBef>
                <a:spcPts val="0"/>
              </a:spcBef>
              <a:buNone/>
              <a:defRPr lang="fr-FR" sz="2000">
                <a:solidFill>
                  <a:schemeClr val="tx1">
                    <a:lumMod val="75000"/>
                    <a:lumOff val="25000"/>
                  </a:schemeClr>
                </a:solidFill>
              </a:defRPr>
            </a:lvl3pPr>
            <a:lvl4pPr marL="0" indent="0" latinLnBrk="0">
              <a:lnSpc>
                <a:spcPct val="100000"/>
              </a:lnSpc>
              <a:spcBef>
                <a:spcPts val="0"/>
              </a:spcBef>
              <a:buNone/>
              <a:defRPr lang="fr-FR" sz="2000">
                <a:solidFill>
                  <a:schemeClr val="tx1">
                    <a:lumMod val="75000"/>
                    <a:lumOff val="25000"/>
                  </a:schemeClr>
                </a:solidFill>
              </a:defRPr>
            </a:lvl4pPr>
            <a:lvl5pPr marL="0" indent="0" latinLnBrk="0">
              <a:lnSpc>
                <a:spcPct val="100000"/>
              </a:lnSpc>
              <a:spcBef>
                <a:spcPts val="0"/>
              </a:spcBef>
              <a:buNone/>
              <a:defRPr lang="fr-FR" sz="2000">
                <a:solidFill>
                  <a:schemeClr val="tx1">
                    <a:lumMod val="75000"/>
                    <a:lumOff val="25000"/>
                  </a:schemeClr>
                </a:solidFill>
              </a:defRPr>
            </a:lvl5pPr>
            <a:lvl6pPr marL="0" indent="0" latinLnBrk="0">
              <a:lnSpc>
                <a:spcPct val="100000"/>
              </a:lnSpc>
              <a:spcBef>
                <a:spcPts val="0"/>
              </a:spcBef>
              <a:buNone/>
              <a:defRPr lang="fr-FR" sz="2000">
                <a:solidFill>
                  <a:schemeClr val="tx1">
                    <a:lumMod val="75000"/>
                    <a:lumOff val="25000"/>
                  </a:schemeClr>
                </a:solidFill>
              </a:defRPr>
            </a:lvl6pPr>
            <a:lvl7pPr marL="0" indent="0" latinLnBrk="0">
              <a:lnSpc>
                <a:spcPct val="100000"/>
              </a:lnSpc>
              <a:spcBef>
                <a:spcPts val="0"/>
              </a:spcBef>
              <a:buNone/>
              <a:defRPr lang="fr-FR" sz="2000">
                <a:solidFill>
                  <a:schemeClr val="tx1">
                    <a:lumMod val="75000"/>
                    <a:lumOff val="25000"/>
                  </a:schemeClr>
                </a:solidFill>
              </a:defRPr>
            </a:lvl7pPr>
            <a:lvl8pPr marL="0" indent="0" latinLnBrk="0">
              <a:lnSpc>
                <a:spcPct val="100000"/>
              </a:lnSpc>
              <a:spcBef>
                <a:spcPts val="0"/>
              </a:spcBef>
              <a:buNone/>
              <a:defRPr lang="fr-FR" sz="2000">
                <a:solidFill>
                  <a:schemeClr val="tx1">
                    <a:lumMod val="75000"/>
                    <a:lumOff val="25000"/>
                  </a:schemeClr>
                </a:solidFill>
              </a:defRPr>
            </a:lvl8pPr>
            <a:lvl9pPr marL="0" indent="0" latinLnBrk="0">
              <a:lnSpc>
                <a:spcPct val="100000"/>
              </a:lnSpc>
              <a:spcBef>
                <a:spcPts val="0"/>
              </a:spcBef>
              <a:buNone/>
              <a:defRPr lang="fr-FR" sz="2000">
                <a:solidFill>
                  <a:schemeClr val="tx1">
                    <a:lumMod val="75000"/>
                    <a:lumOff val="25000"/>
                  </a:schemeClr>
                </a:solidFill>
              </a:defRPr>
            </a:lvl9pPr>
          </a:lstStyle>
          <a:p>
            <a:pPr lvl="0"/>
            <a:r>
              <a:rPr lang="fr-FR" dirty="0"/>
              <a:t>Ajouter du texte</a:t>
            </a:r>
          </a:p>
        </p:txBody>
      </p:sp>
      <p:sp>
        <p:nvSpPr>
          <p:cNvPr id="13" name="Espace réservé du texte 8"/>
          <p:cNvSpPr>
            <a:spLocks noGrp="1"/>
          </p:cNvSpPr>
          <p:nvPr>
            <p:ph type="body" sz="quarter" idx="14" hasCustomPrompt="1"/>
          </p:nvPr>
        </p:nvSpPr>
        <p:spPr>
          <a:xfrm>
            <a:off x="710816" y="4773879"/>
            <a:ext cx="4422658" cy="894566"/>
          </a:xfrm>
        </p:spPr>
        <p:txBody>
          <a:bodyPr lIns="0" tIns="0" rIns="0" bIns="0" anchor="t">
            <a:noAutofit/>
          </a:bodyPr>
          <a:lstStyle>
            <a:lvl1pPr marL="0" indent="0" latinLnBrk="0">
              <a:lnSpc>
                <a:spcPct val="82000"/>
              </a:lnSpc>
              <a:spcBef>
                <a:spcPts val="0"/>
              </a:spcBef>
              <a:buNone/>
              <a:defRPr lang="fr-FR" sz="3800" cap="none" baseline="0">
                <a:solidFill>
                  <a:schemeClr val="tx2"/>
                </a:solidFill>
                <a:latin typeface="+mj-lt"/>
              </a:defRPr>
            </a:lvl1pPr>
            <a:lvl2pPr marL="0" indent="0" latinLnBrk="0">
              <a:lnSpc>
                <a:spcPct val="100000"/>
              </a:lnSpc>
              <a:spcBef>
                <a:spcPts val="0"/>
              </a:spcBef>
              <a:buNone/>
              <a:defRPr lang="fr-FR" sz="2000">
                <a:solidFill>
                  <a:schemeClr val="tx1">
                    <a:lumMod val="75000"/>
                    <a:lumOff val="25000"/>
                  </a:schemeClr>
                </a:solidFill>
              </a:defRPr>
            </a:lvl2pPr>
            <a:lvl3pPr marL="0" indent="0" latinLnBrk="0">
              <a:lnSpc>
                <a:spcPct val="100000"/>
              </a:lnSpc>
              <a:spcBef>
                <a:spcPts val="0"/>
              </a:spcBef>
              <a:buNone/>
              <a:defRPr lang="fr-FR" sz="2000">
                <a:solidFill>
                  <a:schemeClr val="tx1">
                    <a:lumMod val="75000"/>
                    <a:lumOff val="25000"/>
                  </a:schemeClr>
                </a:solidFill>
              </a:defRPr>
            </a:lvl3pPr>
            <a:lvl4pPr marL="0" indent="0" latinLnBrk="0">
              <a:lnSpc>
                <a:spcPct val="100000"/>
              </a:lnSpc>
              <a:spcBef>
                <a:spcPts val="0"/>
              </a:spcBef>
              <a:buNone/>
              <a:defRPr lang="fr-FR" sz="2000">
                <a:solidFill>
                  <a:schemeClr val="tx1">
                    <a:lumMod val="75000"/>
                    <a:lumOff val="25000"/>
                  </a:schemeClr>
                </a:solidFill>
              </a:defRPr>
            </a:lvl4pPr>
            <a:lvl5pPr marL="0" indent="0" latinLnBrk="0">
              <a:lnSpc>
                <a:spcPct val="100000"/>
              </a:lnSpc>
              <a:spcBef>
                <a:spcPts val="0"/>
              </a:spcBef>
              <a:buNone/>
              <a:defRPr lang="fr-FR" sz="2000">
                <a:solidFill>
                  <a:schemeClr val="tx1">
                    <a:lumMod val="75000"/>
                    <a:lumOff val="25000"/>
                  </a:schemeClr>
                </a:solidFill>
              </a:defRPr>
            </a:lvl5pPr>
            <a:lvl6pPr marL="0" indent="0" latinLnBrk="0">
              <a:lnSpc>
                <a:spcPct val="100000"/>
              </a:lnSpc>
              <a:spcBef>
                <a:spcPts val="0"/>
              </a:spcBef>
              <a:buNone/>
              <a:defRPr lang="fr-FR" sz="2000">
                <a:solidFill>
                  <a:schemeClr val="tx1">
                    <a:lumMod val="75000"/>
                    <a:lumOff val="25000"/>
                  </a:schemeClr>
                </a:solidFill>
              </a:defRPr>
            </a:lvl6pPr>
            <a:lvl7pPr marL="0" indent="0" latinLnBrk="0">
              <a:lnSpc>
                <a:spcPct val="100000"/>
              </a:lnSpc>
              <a:spcBef>
                <a:spcPts val="0"/>
              </a:spcBef>
              <a:buNone/>
              <a:defRPr lang="fr-FR" sz="2000">
                <a:solidFill>
                  <a:schemeClr val="tx1">
                    <a:lumMod val="75000"/>
                    <a:lumOff val="25000"/>
                  </a:schemeClr>
                </a:solidFill>
              </a:defRPr>
            </a:lvl7pPr>
            <a:lvl8pPr marL="0" indent="0" latinLnBrk="0">
              <a:lnSpc>
                <a:spcPct val="100000"/>
              </a:lnSpc>
              <a:spcBef>
                <a:spcPts val="0"/>
              </a:spcBef>
              <a:buNone/>
              <a:defRPr lang="fr-FR" sz="2000">
                <a:solidFill>
                  <a:schemeClr val="tx1">
                    <a:lumMod val="75000"/>
                    <a:lumOff val="25000"/>
                  </a:schemeClr>
                </a:solidFill>
              </a:defRPr>
            </a:lvl8pPr>
            <a:lvl9pPr marL="0" indent="0" latinLnBrk="0">
              <a:lnSpc>
                <a:spcPct val="100000"/>
              </a:lnSpc>
              <a:spcBef>
                <a:spcPts val="0"/>
              </a:spcBef>
              <a:buNone/>
              <a:defRPr lang="fr-FR" sz="2000">
                <a:solidFill>
                  <a:schemeClr val="tx1">
                    <a:lumMod val="75000"/>
                    <a:lumOff val="25000"/>
                  </a:schemeClr>
                </a:solidFill>
              </a:defRPr>
            </a:lvl9pPr>
          </a:lstStyle>
          <a:p>
            <a:pPr lvl="0"/>
            <a:r>
              <a:rPr lang="fr-FR" dirty="0"/>
              <a:t>Ajouter du texte</a:t>
            </a:r>
          </a:p>
        </p:txBody>
      </p:sp>
      <p:sp>
        <p:nvSpPr>
          <p:cNvPr id="15" name="Espace réservé du texte 8"/>
          <p:cNvSpPr>
            <a:spLocks noGrp="1"/>
          </p:cNvSpPr>
          <p:nvPr>
            <p:ph type="body" sz="quarter" idx="16" hasCustomPrompt="1"/>
          </p:nvPr>
        </p:nvSpPr>
        <p:spPr>
          <a:xfrm>
            <a:off x="710816" y="5916863"/>
            <a:ext cx="4422658" cy="557480"/>
          </a:xfrm>
        </p:spPr>
        <p:txBody>
          <a:bodyPr lIns="0" tIns="0" rIns="0" bIns="0" anchor="ctr">
            <a:noAutofit/>
          </a:bodyPr>
          <a:lstStyle>
            <a:lvl1pPr marL="0" indent="0" latinLnBrk="0">
              <a:lnSpc>
                <a:spcPct val="82000"/>
              </a:lnSpc>
              <a:spcBef>
                <a:spcPts val="0"/>
              </a:spcBef>
              <a:buNone/>
              <a:defRPr lang="fr-FR" sz="2400" cap="all" baseline="0">
                <a:solidFill>
                  <a:schemeClr val="accent1"/>
                </a:solidFill>
                <a:latin typeface="+mj-lt"/>
              </a:defRPr>
            </a:lvl1pPr>
            <a:lvl2pPr marL="0" indent="0" latinLnBrk="0">
              <a:lnSpc>
                <a:spcPct val="100000"/>
              </a:lnSpc>
              <a:spcBef>
                <a:spcPts val="0"/>
              </a:spcBef>
              <a:buNone/>
              <a:defRPr lang="fr-FR" sz="2000">
                <a:solidFill>
                  <a:schemeClr val="tx1">
                    <a:lumMod val="75000"/>
                    <a:lumOff val="25000"/>
                  </a:schemeClr>
                </a:solidFill>
              </a:defRPr>
            </a:lvl2pPr>
            <a:lvl3pPr marL="0" indent="0" latinLnBrk="0">
              <a:lnSpc>
                <a:spcPct val="100000"/>
              </a:lnSpc>
              <a:spcBef>
                <a:spcPts val="0"/>
              </a:spcBef>
              <a:buNone/>
              <a:defRPr lang="fr-FR" sz="2000">
                <a:solidFill>
                  <a:schemeClr val="tx1">
                    <a:lumMod val="75000"/>
                    <a:lumOff val="25000"/>
                  </a:schemeClr>
                </a:solidFill>
              </a:defRPr>
            </a:lvl3pPr>
            <a:lvl4pPr marL="0" indent="0" latinLnBrk="0">
              <a:lnSpc>
                <a:spcPct val="100000"/>
              </a:lnSpc>
              <a:spcBef>
                <a:spcPts val="0"/>
              </a:spcBef>
              <a:buNone/>
              <a:defRPr lang="fr-FR" sz="2000">
                <a:solidFill>
                  <a:schemeClr val="tx1">
                    <a:lumMod val="75000"/>
                    <a:lumOff val="25000"/>
                  </a:schemeClr>
                </a:solidFill>
              </a:defRPr>
            </a:lvl4pPr>
            <a:lvl5pPr marL="0" indent="0" latinLnBrk="0">
              <a:lnSpc>
                <a:spcPct val="100000"/>
              </a:lnSpc>
              <a:spcBef>
                <a:spcPts val="0"/>
              </a:spcBef>
              <a:buNone/>
              <a:defRPr lang="fr-FR" sz="2000">
                <a:solidFill>
                  <a:schemeClr val="tx1">
                    <a:lumMod val="75000"/>
                    <a:lumOff val="25000"/>
                  </a:schemeClr>
                </a:solidFill>
              </a:defRPr>
            </a:lvl5pPr>
            <a:lvl6pPr marL="0" indent="0" latinLnBrk="0">
              <a:lnSpc>
                <a:spcPct val="100000"/>
              </a:lnSpc>
              <a:spcBef>
                <a:spcPts val="0"/>
              </a:spcBef>
              <a:buNone/>
              <a:defRPr lang="fr-FR" sz="2000">
                <a:solidFill>
                  <a:schemeClr val="tx1">
                    <a:lumMod val="75000"/>
                    <a:lumOff val="25000"/>
                  </a:schemeClr>
                </a:solidFill>
              </a:defRPr>
            </a:lvl6pPr>
            <a:lvl7pPr marL="0" indent="0" latinLnBrk="0">
              <a:lnSpc>
                <a:spcPct val="100000"/>
              </a:lnSpc>
              <a:spcBef>
                <a:spcPts val="0"/>
              </a:spcBef>
              <a:buNone/>
              <a:defRPr lang="fr-FR" sz="2000">
                <a:solidFill>
                  <a:schemeClr val="tx1">
                    <a:lumMod val="75000"/>
                    <a:lumOff val="25000"/>
                  </a:schemeClr>
                </a:solidFill>
              </a:defRPr>
            </a:lvl7pPr>
            <a:lvl8pPr marL="0" indent="0" latinLnBrk="0">
              <a:lnSpc>
                <a:spcPct val="100000"/>
              </a:lnSpc>
              <a:spcBef>
                <a:spcPts val="0"/>
              </a:spcBef>
              <a:buNone/>
              <a:defRPr lang="fr-FR" sz="2000">
                <a:solidFill>
                  <a:schemeClr val="tx1">
                    <a:lumMod val="75000"/>
                    <a:lumOff val="25000"/>
                  </a:schemeClr>
                </a:solidFill>
              </a:defRPr>
            </a:lvl8pPr>
            <a:lvl9pPr marL="0" indent="0" latinLnBrk="0">
              <a:lnSpc>
                <a:spcPct val="100000"/>
              </a:lnSpc>
              <a:spcBef>
                <a:spcPts val="0"/>
              </a:spcBef>
              <a:buNone/>
              <a:defRPr lang="fr-FR" sz="2000">
                <a:solidFill>
                  <a:schemeClr val="tx1">
                    <a:lumMod val="75000"/>
                    <a:lumOff val="25000"/>
                  </a:schemeClr>
                </a:solidFill>
              </a:defRPr>
            </a:lvl9pPr>
          </a:lstStyle>
          <a:p>
            <a:pPr lvl="0"/>
            <a:r>
              <a:rPr lang="fr-FR" dirty="0"/>
              <a:t>Ajouter du texte</a:t>
            </a:r>
          </a:p>
        </p:txBody>
      </p:sp>
      <p:sp>
        <p:nvSpPr>
          <p:cNvPr id="16" name="Espace réservé du texte 8"/>
          <p:cNvSpPr>
            <a:spLocks noGrp="1"/>
          </p:cNvSpPr>
          <p:nvPr>
            <p:ph type="body" sz="quarter" idx="17" hasCustomPrompt="1"/>
          </p:nvPr>
        </p:nvSpPr>
        <p:spPr>
          <a:xfrm>
            <a:off x="710816" y="6474342"/>
            <a:ext cx="4422658" cy="894566"/>
          </a:xfrm>
        </p:spPr>
        <p:txBody>
          <a:bodyPr lIns="0" tIns="0" rIns="0" bIns="0" anchor="t">
            <a:noAutofit/>
          </a:bodyPr>
          <a:lstStyle>
            <a:lvl1pPr marL="0" indent="0" latinLnBrk="0">
              <a:lnSpc>
                <a:spcPct val="82000"/>
              </a:lnSpc>
              <a:spcBef>
                <a:spcPts val="0"/>
              </a:spcBef>
              <a:buNone/>
              <a:defRPr lang="fr-FR" sz="3800" cap="none" baseline="0">
                <a:solidFill>
                  <a:schemeClr val="tx2"/>
                </a:solidFill>
                <a:latin typeface="+mj-lt"/>
              </a:defRPr>
            </a:lvl1pPr>
            <a:lvl2pPr marL="0" indent="0" latinLnBrk="0">
              <a:lnSpc>
                <a:spcPct val="100000"/>
              </a:lnSpc>
              <a:spcBef>
                <a:spcPts val="0"/>
              </a:spcBef>
              <a:buNone/>
              <a:defRPr lang="fr-FR" sz="2000">
                <a:solidFill>
                  <a:schemeClr val="tx1">
                    <a:lumMod val="75000"/>
                    <a:lumOff val="25000"/>
                  </a:schemeClr>
                </a:solidFill>
              </a:defRPr>
            </a:lvl2pPr>
            <a:lvl3pPr marL="0" indent="0" latinLnBrk="0">
              <a:lnSpc>
                <a:spcPct val="100000"/>
              </a:lnSpc>
              <a:spcBef>
                <a:spcPts val="0"/>
              </a:spcBef>
              <a:buNone/>
              <a:defRPr lang="fr-FR" sz="2000">
                <a:solidFill>
                  <a:schemeClr val="tx1">
                    <a:lumMod val="75000"/>
                    <a:lumOff val="25000"/>
                  </a:schemeClr>
                </a:solidFill>
              </a:defRPr>
            </a:lvl3pPr>
            <a:lvl4pPr marL="0" indent="0" latinLnBrk="0">
              <a:lnSpc>
                <a:spcPct val="100000"/>
              </a:lnSpc>
              <a:spcBef>
                <a:spcPts val="0"/>
              </a:spcBef>
              <a:buNone/>
              <a:defRPr lang="fr-FR" sz="2000">
                <a:solidFill>
                  <a:schemeClr val="tx1">
                    <a:lumMod val="75000"/>
                    <a:lumOff val="25000"/>
                  </a:schemeClr>
                </a:solidFill>
              </a:defRPr>
            </a:lvl4pPr>
            <a:lvl5pPr marL="0" indent="0" latinLnBrk="0">
              <a:lnSpc>
                <a:spcPct val="100000"/>
              </a:lnSpc>
              <a:spcBef>
                <a:spcPts val="0"/>
              </a:spcBef>
              <a:buNone/>
              <a:defRPr lang="fr-FR" sz="2000">
                <a:solidFill>
                  <a:schemeClr val="tx1">
                    <a:lumMod val="75000"/>
                    <a:lumOff val="25000"/>
                  </a:schemeClr>
                </a:solidFill>
              </a:defRPr>
            </a:lvl5pPr>
            <a:lvl6pPr marL="0" indent="0" latinLnBrk="0">
              <a:lnSpc>
                <a:spcPct val="100000"/>
              </a:lnSpc>
              <a:spcBef>
                <a:spcPts val="0"/>
              </a:spcBef>
              <a:buNone/>
              <a:defRPr lang="fr-FR" sz="2000">
                <a:solidFill>
                  <a:schemeClr val="tx1">
                    <a:lumMod val="75000"/>
                    <a:lumOff val="25000"/>
                  </a:schemeClr>
                </a:solidFill>
              </a:defRPr>
            </a:lvl6pPr>
            <a:lvl7pPr marL="0" indent="0" latinLnBrk="0">
              <a:lnSpc>
                <a:spcPct val="100000"/>
              </a:lnSpc>
              <a:spcBef>
                <a:spcPts val="0"/>
              </a:spcBef>
              <a:buNone/>
              <a:defRPr lang="fr-FR" sz="2000">
                <a:solidFill>
                  <a:schemeClr val="tx1">
                    <a:lumMod val="75000"/>
                    <a:lumOff val="25000"/>
                  </a:schemeClr>
                </a:solidFill>
              </a:defRPr>
            </a:lvl7pPr>
            <a:lvl8pPr marL="0" indent="0" latinLnBrk="0">
              <a:lnSpc>
                <a:spcPct val="100000"/>
              </a:lnSpc>
              <a:spcBef>
                <a:spcPts val="0"/>
              </a:spcBef>
              <a:buNone/>
              <a:defRPr lang="fr-FR" sz="2000">
                <a:solidFill>
                  <a:schemeClr val="tx1">
                    <a:lumMod val="75000"/>
                    <a:lumOff val="25000"/>
                  </a:schemeClr>
                </a:solidFill>
              </a:defRPr>
            </a:lvl8pPr>
            <a:lvl9pPr marL="0" indent="0" latinLnBrk="0">
              <a:lnSpc>
                <a:spcPct val="100000"/>
              </a:lnSpc>
              <a:spcBef>
                <a:spcPts val="0"/>
              </a:spcBef>
              <a:buNone/>
              <a:defRPr lang="fr-FR" sz="2000">
                <a:solidFill>
                  <a:schemeClr val="tx1">
                    <a:lumMod val="75000"/>
                    <a:lumOff val="25000"/>
                  </a:schemeClr>
                </a:solidFill>
              </a:defRPr>
            </a:lvl9pPr>
          </a:lstStyle>
          <a:p>
            <a:pPr lvl="0"/>
            <a:r>
              <a:rPr lang="fr-FR" dirty="0"/>
              <a:t>Ajouter du texte</a:t>
            </a:r>
          </a:p>
        </p:txBody>
      </p:sp>
      <p:sp>
        <p:nvSpPr>
          <p:cNvPr id="17" name="Espace réservé du texte 8"/>
          <p:cNvSpPr>
            <a:spLocks noGrp="1"/>
          </p:cNvSpPr>
          <p:nvPr>
            <p:ph type="body" sz="quarter" idx="18" hasCustomPrompt="1"/>
          </p:nvPr>
        </p:nvSpPr>
        <p:spPr>
          <a:xfrm>
            <a:off x="710816" y="7511224"/>
            <a:ext cx="4422658" cy="453200"/>
          </a:xfrm>
        </p:spPr>
        <p:txBody>
          <a:bodyPr lIns="0" tIns="0" rIns="0" bIns="0" anchor="t">
            <a:noAutofit/>
          </a:bodyPr>
          <a:lstStyle>
            <a:lvl1pPr marL="0" indent="0" latinLnBrk="0">
              <a:lnSpc>
                <a:spcPct val="82000"/>
              </a:lnSpc>
              <a:spcBef>
                <a:spcPts val="0"/>
              </a:spcBef>
              <a:buNone/>
              <a:defRPr lang="fr-FR" sz="1400" cap="none" baseline="0">
                <a:solidFill>
                  <a:schemeClr val="accent1"/>
                </a:solidFill>
                <a:latin typeface="+mj-lt"/>
              </a:defRPr>
            </a:lvl1pPr>
            <a:lvl2pPr marL="0" indent="0" latinLnBrk="0">
              <a:lnSpc>
                <a:spcPct val="100000"/>
              </a:lnSpc>
              <a:spcBef>
                <a:spcPts val="0"/>
              </a:spcBef>
              <a:buNone/>
              <a:defRPr lang="fr-FR" sz="2000">
                <a:solidFill>
                  <a:schemeClr val="tx1">
                    <a:lumMod val="75000"/>
                    <a:lumOff val="25000"/>
                  </a:schemeClr>
                </a:solidFill>
              </a:defRPr>
            </a:lvl2pPr>
            <a:lvl3pPr marL="0" indent="0" latinLnBrk="0">
              <a:lnSpc>
                <a:spcPct val="100000"/>
              </a:lnSpc>
              <a:spcBef>
                <a:spcPts val="0"/>
              </a:spcBef>
              <a:buNone/>
              <a:defRPr lang="fr-FR" sz="2000">
                <a:solidFill>
                  <a:schemeClr val="tx1">
                    <a:lumMod val="75000"/>
                    <a:lumOff val="25000"/>
                  </a:schemeClr>
                </a:solidFill>
              </a:defRPr>
            </a:lvl3pPr>
            <a:lvl4pPr marL="0" indent="0" latinLnBrk="0">
              <a:lnSpc>
                <a:spcPct val="100000"/>
              </a:lnSpc>
              <a:spcBef>
                <a:spcPts val="0"/>
              </a:spcBef>
              <a:buNone/>
              <a:defRPr lang="fr-FR" sz="2000">
                <a:solidFill>
                  <a:schemeClr val="tx1">
                    <a:lumMod val="75000"/>
                    <a:lumOff val="25000"/>
                  </a:schemeClr>
                </a:solidFill>
              </a:defRPr>
            </a:lvl4pPr>
            <a:lvl5pPr marL="0" indent="0" latinLnBrk="0">
              <a:lnSpc>
                <a:spcPct val="100000"/>
              </a:lnSpc>
              <a:spcBef>
                <a:spcPts val="0"/>
              </a:spcBef>
              <a:buNone/>
              <a:defRPr lang="fr-FR" sz="2000">
                <a:solidFill>
                  <a:schemeClr val="tx1">
                    <a:lumMod val="75000"/>
                    <a:lumOff val="25000"/>
                  </a:schemeClr>
                </a:solidFill>
              </a:defRPr>
            </a:lvl5pPr>
            <a:lvl6pPr marL="0" indent="0" latinLnBrk="0">
              <a:lnSpc>
                <a:spcPct val="100000"/>
              </a:lnSpc>
              <a:spcBef>
                <a:spcPts val="0"/>
              </a:spcBef>
              <a:buNone/>
              <a:defRPr lang="fr-FR" sz="2000">
                <a:solidFill>
                  <a:schemeClr val="tx1">
                    <a:lumMod val="75000"/>
                    <a:lumOff val="25000"/>
                  </a:schemeClr>
                </a:solidFill>
              </a:defRPr>
            </a:lvl6pPr>
            <a:lvl7pPr marL="0" indent="0" latinLnBrk="0">
              <a:lnSpc>
                <a:spcPct val="100000"/>
              </a:lnSpc>
              <a:spcBef>
                <a:spcPts val="0"/>
              </a:spcBef>
              <a:buNone/>
              <a:defRPr lang="fr-FR" sz="2000">
                <a:solidFill>
                  <a:schemeClr val="tx1">
                    <a:lumMod val="75000"/>
                    <a:lumOff val="25000"/>
                  </a:schemeClr>
                </a:solidFill>
              </a:defRPr>
            </a:lvl7pPr>
            <a:lvl8pPr marL="0" indent="0" latinLnBrk="0">
              <a:lnSpc>
                <a:spcPct val="100000"/>
              </a:lnSpc>
              <a:spcBef>
                <a:spcPts val="0"/>
              </a:spcBef>
              <a:buNone/>
              <a:defRPr lang="fr-FR" sz="2000">
                <a:solidFill>
                  <a:schemeClr val="tx1">
                    <a:lumMod val="75000"/>
                    <a:lumOff val="25000"/>
                  </a:schemeClr>
                </a:solidFill>
              </a:defRPr>
            </a:lvl8pPr>
            <a:lvl9pPr marL="0" indent="0" latinLnBrk="0">
              <a:lnSpc>
                <a:spcPct val="100000"/>
              </a:lnSpc>
              <a:spcBef>
                <a:spcPts val="0"/>
              </a:spcBef>
              <a:buNone/>
              <a:defRPr lang="fr-FR" sz="2000">
                <a:solidFill>
                  <a:schemeClr val="tx1">
                    <a:lumMod val="75000"/>
                    <a:lumOff val="25000"/>
                  </a:schemeClr>
                </a:solidFill>
              </a:defRPr>
            </a:lvl9pPr>
          </a:lstStyle>
          <a:p>
            <a:pPr lvl="0"/>
            <a:r>
              <a:rPr lang="fr-FR" dirty="0"/>
              <a:t>Ajouter du texte</a:t>
            </a:r>
          </a:p>
        </p:txBody>
      </p:sp>
      <p:sp>
        <p:nvSpPr>
          <p:cNvPr id="18" name="Espace réservé du texte 8"/>
          <p:cNvSpPr>
            <a:spLocks noGrp="1"/>
          </p:cNvSpPr>
          <p:nvPr>
            <p:ph type="body" sz="quarter" idx="19" hasCustomPrompt="1"/>
          </p:nvPr>
        </p:nvSpPr>
        <p:spPr>
          <a:xfrm>
            <a:off x="710816" y="8051876"/>
            <a:ext cx="4422658" cy="792490"/>
          </a:xfrm>
        </p:spPr>
        <p:txBody>
          <a:bodyPr lIns="0" tIns="0" rIns="0" bIns="0" anchor="t">
            <a:noAutofit/>
          </a:bodyPr>
          <a:lstStyle>
            <a:lvl1pPr marL="0" indent="0" latinLnBrk="0">
              <a:lnSpc>
                <a:spcPct val="120000"/>
              </a:lnSpc>
              <a:spcBef>
                <a:spcPts val="0"/>
              </a:spcBef>
              <a:buNone/>
              <a:defRPr lang="fr-FR" sz="1400" cap="none" baseline="0">
                <a:solidFill>
                  <a:schemeClr val="tx2"/>
                </a:solidFill>
                <a:latin typeface="+mj-lt"/>
              </a:defRPr>
            </a:lvl1pPr>
            <a:lvl2pPr marL="0" indent="0" latinLnBrk="0">
              <a:lnSpc>
                <a:spcPct val="100000"/>
              </a:lnSpc>
              <a:spcBef>
                <a:spcPts val="0"/>
              </a:spcBef>
              <a:buNone/>
              <a:defRPr lang="fr-FR" sz="2000">
                <a:solidFill>
                  <a:schemeClr val="tx1">
                    <a:lumMod val="75000"/>
                    <a:lumOff val="25000"/>
                  </a:schemeClr>
                </a:solidFill>
              </a:defRPr>
            </a:lvl2pPr>
            <a:lvl3pPr marL="0" indent="0" latinLnBrk="0">
              <a:lnSpc>
                <a:spcPct val="100000"/>
              </a:lnSpc>
              <a:spcBef>
                <a:spcPts val="0"/>
              </a:spcBef>
              <a:buNone/>
              <a:defRPr lang="fr-FR" sz="2000">
                <a:solidFill>
                  <a:schemeClr val="tx1">
                    <a:lumMod val="75000"/>
                    <a:lumOff val="25000"/>
                  </a:schemeClr>
                </a:solidFill>
              </a:defRPr>
            </a:lvl3pPr>
            <a:lvl4pPr marL="0" indent="0" latinLnBrk="0">
              <a:lnSpc>
                <a:spcPct val="100000"/>
              </a:lnSpc>
              <a:spcBef>
                <a:spcPts val="0"/>
              </a:spcBef>
              <a:buNone/>
              <a:defRPr lang="fr-FR" sz="2000">
                <a:solidFill>
                  <a:schemeClr val="tx1">
                    <a:lumMod val="75000"/>
                    <a:lumOff val="25000"/>
                  </a:schemeClr>
                </a:solidFill>
              </a:defRPr>
            </a:lvl4pPr>
            <a:lvl5pPr marL="0" indent="0" latinLnBrk="0">
              <a:lnSpc>
                <a:spcPct val="100000"/>
              </a:lnSpc>
              <a:spcBef>
                <a:spcPts val="0"/>
              </a:spcBef>
              <a:buNone/>
              <a:defRPr lang="fr-FR" sz="2000">
                <a:solidFill>
                  <a:schemeClr val="tx1">
                    <a:lumMod val="75000"/>
                    <a:lumOff val="25000"/>
                  </a:schemeClr>
                </a:solidFill>
              </a:defRPr>
            </a:lvl5pPr>
            <a:lvl6pPr marL="0" indent="0" latinLnBrk="0">
              <a:lnSpc>
                <a:spcPct val="100000"/>
              </a:lnSpc>
              <a:spcBef>
                <a:spcPts val="0"/>
              </a:spcBef>
              <a:buNone/>
              <a:defRPr lang="fr-FR" sz="2000">
                <a:solidFill>
                  <a:schemeClr val="tx1">
                    <a:lumMod val="75000"/>
                    <a:lumOff val="25000"/>
                  </a:schemeClr>
                </a:solidFill>
              </a:defRPr>
            </a:lvl6pPr>
            <a:lvl7pPr marL="0" indent="0" latinLnBrk="0">
              <a:lnSpc>
                <a:spcPct val="100000"/>
              </a:lnSpc>
              <a:spcBef>
                <a:spcPts val="0"/>
              </a:spcBef>
              <a:buNone/>
              <a:defRPr lang="fr-FR" sz="2000">
                <a:solidFill>
                  <a:schemeClr val="tx1">
                    <a:lumMod val="75000"/>
                    <a:lumOff val="25000"/>
                  </a:schemeClr>
                </a:solidFill>
              </a:defRPr>
            </a:lvl7pPr>
            <a:lvl8pPr marL="0" indent="0" latinLnBrk="0">
              <a:lnSpc>
                <a:spcPct val="100000"/>
              </a:lnSpc>
              <a:spcBef>
                <a:spcPts val="0"/>
              </a:spcBef>
              <a:buNone/>
              <a:defRPr lang="fr-FR" sz="2000">
                <a:solidFill>
                  <a:schemeClr val="tx1">
                    <a:lumMod val="75000"/>
                    <a:lumOff val="25000"/>
                  </a:schemeClr>
                </a:solidFill>
              </a:defRPr>
            </a:lvl8pPr>
            <a:lvl9pPr marL="0" indent="0" latinLnBrk="0">
              <a:lnSpc>
                <a:spcPct val="100000"/>
              </a:lnSpc>
              <a:spcBef>
                <a:spcPts val="0"/>
              </a:spcBef>
              <a:buNone/>
              <a:defRPr lang="fr-FR" sz="2000">
                <a:solidFill>
                  <a:schemeClr val="tx1">
                    <a:lumMod val="75000"/>
                    <a:lumOff val="25000"/>
                  </a:schemeClr>
                </a:solidFill>
              </a:defRPr>
            </a:lvl9pPr>
          </a:lstStyle>
          <a:p>
            <a:pPr lvl="0"/>
            <a:r>
              <a:rPr lang="fr-FR" dirty="0"/>
              <a:t>Ajouter du texte</a:t>
            </a:r>
          </a:p>
        </p:txBody>
      </p:sp>
      <p:sp>
        <p:nvSpPr>
          <p:cNvPr id="19" name="Espace réservé du texte 8"/>
          <p:cNvSpPr>
            <a:spLocks noGrp="1"/>
          </p:cNvSpPr>
          <p:nvPr>
            <p:ph type="body" sz="quarter" idx="20" hasCustomPrompt="1"/>
          </p:nvPr>
        </p:nvSpPr>
        <p:spPr>
          <a:xfrm>
            <a:off x="710816" y="9022597"/>
            <a:ext cx="4422658" cy="562274"/>
          </a:xfrm>
        </p:spPr>
        <p:txBody>
          <a:bodyPr lIns="0" tIns="0" rIns="0" bIns="0" anchor="ctr">
            <a:noAutofit/>
          </a:bodyPr>
          <a:lstStyle>
            <a:lvl1pPr marL="0" indent="0" latinLnBrk="0">
              <a:lnSpc>
                <a:spcPct val="82000"/>
              </a:lnSpc>
              <a:spcBef>
                <a:spcPts val="0"/>
              </a:spcBef>
              <a:buNone/>
              <a:defRPr lang="fr-FR" sz="2400" cap="all" baseline="0">
                <a:solidFill>
                  <a:schemeClr val="accent1"/>
                </a:solidFill>
                <a:latin typeface="+mj-lt"/>
              </a:defRPr>
            </a:lvl1pPr>
            <a:lvl2pPr marL="0" indent="0" latinLnBrk="0">
              <a:lnSpc>
                <a:spcPct val="100000"/>
              </a:lnSpc>
              <a:spcBef>
                <a:spcPts val="0"/>
              </a:spcBef>
              <a:buNone/>
              <a:defRPr lang="fr-FR" sz="2000">
                <a:solidFill>
                  <a:schemeClr val="tx1">
                    <a:lumMod val="75000"/>
                    <a:lumOff val="25000"/>
                  </a:schemeClr>
                </a:solidFill>
              </a:defRPr>
            </a:lvl2pPr>
            <a:lvl3pPr marL="0" indent="0" latinLnBrk="0">
              <a:lnSpc>
                <a:spcPct val="100000"/>
              </a:lnSpc>
              <a:spcBef>
                <a:spcPts val="0"/>
              </a:spcBef>
              <a:buNone/>
              <a:defRPr lang="fr-FR" sz="2000">
                <a:solidFill>
                  <a:schemeClr val="tx1">
                    <a:lumMod val="75000"/>
                    <a:lumOff val="25000"/>
                  </a:schemeClr>
                </a:solidFill>
              </a:defRPr>
            </a:lvl3pPr>
            <a:lvl4pPr marL="0" indent="0" latinLnBrk="0">
              <a:lnSpc>
                <a:spcPct val="100000"/>
              </a:lnSpc>
              <a:spcBef>
                <a:spcPts val="0"/>
              </a:spcBef>
              <a:buNone/>
              <a:defRPr lang="fr-FR" sz="2000">
                <a:solidFill>
                  <a:schemeClr val="tx1">
                    <a:lumMod val="75000"/>
                    <a:lumOff val="25000"/>
                  </a:schemeClr>
                </a:solidFill>
              </a:defRPr>
            </a:lvl4pPr>
            <a:lvl5pPr marL="0" indent="0" latinLnBrk="0">
              <a:lnSpc>
                <a:spcPct val="100000"/>
              </a:lnSpc>
              <a:spcBef>
                <a:spcPts val="0"/>
              </a:spcBef>
              <a:buNone/>
              <a:defRPr lang="fr-FR" sz="2000">
                <a:solidFill>
                  <a:schemeClr val="tx1">
                    <a:lumMod val="75000"/>
                    <a:lumOff val="25000"/>
                  </a:schemeClr>
                </a:solidFill>
              </a:defRPr>
            </a:lvl5pPr>
            <a:lvl6pPr marL="0" indent="0" latinLnBrk="0">
              <a:lnSpc>
                <a:spcPct val="100000"/>
              </a:lnSpc>
              <a:spcBef>
                <a:spcPts val="0"/>
              </a:spcBef>
              <a:buNone/>
              <a:defRPr lang="fr-FR" sz="2000">
                <a:solidFill>
                  <a:schemeClr val="tx1">
                    <a:lumMod val="75000"/>
                    <a:lumOff val="25000"/>
                  </a:schemeClr>
                </a:solidFill>
              </a:defRPr>
            </a:lvl6pPr>
            <a:lvl7pPr marL="0" indent="0" latinLnBrk="0">
              <a:lnSpc>
                <a:spcPct val="100000"/>
              </a:lnSpc>
              <a:spcBef>
                <a:spcPts val="0"/>
              </a:spcBef>
              <a:buNone/>
              <a:defRPr lang="fr-FR" sz="2000">
                <a:solidFill>
                  <a:schemeClr val="tx1">
                    <a:lumMod val="75000"/>
                    <a:lumOff val="25000"/>
                  </a:schemeClr>
                </a:solidFill>
              </a:defRPr>
            </a:lvl7pPr>
            <a:lvl8pPr marL="0" indent="0" latinLnBrk="0">
              <a:lnSpc>
                <a:spcPct val="100000"/>
              </a:lnSpc>
              <a:spcBef>
                <a:spcPts val="0"/>
              </a:spcBef>
              <a:buNone/>
              <a:defRPr lang="fr-FR" sz="2000">
                <a:solidFill>
                  <a:schemeClr val="tx1">
                    <a:lumMod val="75000"/>
                    <a:lumOff val="25000"/>
                  </a:schemeClr>
                </a:solidFill>
              </a:defRPr>
            </a:lvl8pPr>
            <a:lvl9pPr marL="0" indent="0" latinLnBrk="0">
              <a:lnSpc>
                <a:spcPct val="100000"/>
              </a:lnSpc>
              <a:spcBef>
                <a:spcPts val="0"/>
              </a:spcBef>
              <a:buNone/>
              <a:defRPr lang="fr-FR" sz="2000">
                <a:solidFill>
                  <a:schemeClr val="tx1">
                    <a:lumMod val="75000"/>
                    <a:lumOff val="25000"/>
                  </a:schemeClr>
                </a:solidFill>
              </a:defRPr>
            </a:lvl9pPr>
          </a:lstStyle>
          <a:p>
            <a:pPr lvl="0"/>
            <a:r>
              <a:rPr lang="fr-FR" dirty="0"/>
              <a:t>Ajouter du texte</a:t>
            </a:r>
          </a:p>
        </p:txBody>
      </p:sp>
      <p:sp>
        <p:nvSpPr>
          <p:cNvPr id="20" name="Espace réservé du texte 8"/>
          <p:cNvSpPr>
            <a:spLocks noGrp="1"/>
          </p:cNvSpPr>
          <p:nvPr>
            <p:ph type="body" sz="quarter" idx="21" hasCustomPrompt="1"/>
          </p:nvPr>
        </p:nvSpPr>
        <p:spPr>
          <a:xfrm>
            <a:off x="5443237" y="823067"/>
            <a:ext cx="1936131" cy="572596"/>
          </a:xfrm>
        </p:spPr>
        <p:txBody>
          <a:bodyPr lIns="0" tIns="0" rIns="0" bIns="0" anchor="t">
            <a:noAutofit/>
          </a:bodyPr>
          <a:lstStyle>
            <a:lvl1pPr marL="0" indent="0" latinLnBrk="0">
              <a:lnSpc>
                <a:spcPct val="82000"/>
              </a:lnSpc>
              <a:spcBef>
                <a:spcPts val="0"/>
              </a:spcBef>
              <a:buNone/>
              <a:defRPr lang="fr-FR" sz="2400" cap="all" baseline="0">
                <a:solidFill>
                  <a:schemeClr val="tx2"/>
                </a:solidFill>
                <a:latin typeface="+mj-lt"/>
              </a:defRPr>
            </a:lvl1pPr>
            <a:lvl2pPr marL="0" indent="0" latinLnBrk="0">
              <a:lnSpc>
                <a:spcPct val="100000"/>
              </a:lnSpc>
              <a:spcBef>
                <a:spcPts val="0"/>
              </a:spcBef>
              <a:buNone/>
              <a:defRPr lang="fr-FR" sz="2000">
                <a:solidFill>
                  <a:schemeClr val="tx1">
                    <a:lumMod val="75000"/>
                    <a:lumOff val="25000"/>
                  </a:schemeClr>
                </a:solidFill>
              </a:defRPr>
            </a:lvl2pPr>
            <a:lvl3pPr marL="0" indent="0" latinLnBrk="0">
              <a:lnSpc>
                <a:spcPct val="100000"/>
              </a:lnSpc>
              <a:spcBef>
                <a:spcPts val="0"/>
              </a:spcBef>
              <a:buNone/>
              <a:defRPr lang="fr-FR" sz="2000">
                <a:solidFill>
                  <a:schemeClr val="tx1">
                    <a:lumMod val="75000"/>
                    <a:lumOff val="25000"/>
                  </a:schemeClr>
                </a:solidFill>
              </a:defRPr>
            </a:lvl3pPr>
            <a:lvl4pPr marL="0" indent="0" latinLnBrk="0">
              <a:lnSpc>
                <a:spcPct val="100000"/>
              </a:lnSpc>
              <a:spcBef>
                <a:spcPts val="0"/>
              </a:spcBef>
              <a:buNone/>
              <a:defRPr lang="fr-FR" sz="2000">
                <a:solidFill>
                  <a:schemeClr val="tx1">
                    <a:lumMod val="75000"/>
                    <a:lumOff val="25000"/>
                  </a:schemeClr>
                </a:solidFill>
              </a:defRPr>
            </a:lvl4pPr>
            <a:lvl5pPr marL="0" indent="0" latinLnBrk="0">
              <a:lnSpc>
                <a:spcPct val="100000"/>
              </a:lnSpc>
              <a:spcBef>
                <a:spcPts val="0"/>
              </a:spcBef>
              <a:buNone/>
              <a:defRPr lang="fr-FR" sz="2000">
                <a:solidFill>
                  <a:schemeClr val="tx1">
                    <a:lumMod val="75000"/>
                    <a:lumOff val="25000"/>
                  </a:schemeClr>
                </a:solidFill>
              </a:defRPr>
            </a:lvl5pPr>
            <a:lvl6pPr marL="0" indent="0" latinLnBrk="0">
              <a:lnSpc>
                <a:spcPct val="100000"/>
              </a:lnSpc>
              <a:spcBef>
                <a:spcPts val="0"/>
              </a:spcBef>
              <a:buNone/>
              <a:defRPr lang="fr-FR" sz="2000">
                <a:solidFill>
                  <a:schemeClr val="tx1">
                    <a:lumMod val="75000"/>
                    <a:lumOff val="25000"/>
                  </a:schemeClr>
                </a:solidFill>
              </a:defRPr>
            </a:lvl6pPr>
            <a:lvl7pPr marL="0" indent="0" latinLnBrk="0">
              <a:lnSpc>
                <a:spcPct val="100000"/>
              </a:lnSpc>
              <a:spcBef>
                <a:spcPts val="0"/>
              </a:spcBef>
              <a:buNone/>
              <a:defRPr lang="fr-FR" sz="2000">
                <a:solidFill>
                  <a:schemeClr val="tx1">
                    <a:lumMod val="75000"/>
                    <a:lumOff val="25000"/>
                  </a:schemeClr>
                </a:solidFill>
              </a:defRPr>
            </a:lvl7pPr>
            <a:lvl8pPr marL="0" indent="0" latinLnBrk="0">
              <a:lnSpc>
                <a:spcPct val="100000"/>
              </a:lnSpc>
              <a:spcBef>
                <a:spcPts val="0"/>
              </a:spcBef>
              <a:buNone/>
              <a:defRPr lang="fr-FR" sz="2000">
                <a:solidFill>
                  <a:schemeClr val="tx1">
                    <a:lumMod val="75000"/>
                    <a:lumOff val="25000"/>
                  </a:schemeClr>
                </a:solidFill>
              </a:defRPr>
            </a:lvl8pPr>
            <a:lvl9pPr marL="0" indent="0" latinLnBrk="0">
              <a:lnSpc>
                <a:spcPct val="100000"/>
              </a:lnSpc>
              <a:spcBef>
                <a:spcPts val="0"/>
              </a:spcBef>
              <a:buNone/>
              <a:defRPr lang="fr-FR" sz="2000">
                <a:solidFill>
                  <a:schemeClr val="tx1">
                    <a:lumMod val="75000"/>
                    <a:lumOff val="25000"/>
                  </a:schemeClr>
                </a:solidFill>
              </a:defRPr>
            </a:lvl9pPr>
          </a:lstStyle>
          <a:p>
            <a:pPr lvl="0"/>
            <a:r>
              <a:rPr lang="fr-FR" dirty="0"/>
              <a:t>Ajouter du texte</a:t>
            </a:r>
          </a:p>
        </p:txBody>
      </p:sp>
      <p:sp>
        <p:nvSpPr>
          <p:cNvPr id="21" name="Espace réservé du texte 8"/>
          <p:cNvSpPr>
            <a:spLocks noGrp="1"/>
          </p:cNvSpPr>
          <p:nvPr>
            <p:ph type="body" sz="quarter" idx="22" hasCustomPrompt="1"/>
          </p:nvPr>
        </p:nvSpPr>
        <p:spPr>
          <a:xfrm>
            <a:off x="5443237" y="1800045"/>
            <a:ext cx="1936131" cy="666824"/>
          </a:xfrm>
        </p:spPr>
        <p:txBody>
          <a:bodyPr lIns="0" tIns="0" rIns="0" bIns="0" anchor="b">
            <a:noAutofit/>
          </a:bodyPr>
          <a:lstStyle>
            <a:lvl1pPr marL="0" indent="0" latinLnBrk="0">
              <a:lnSpc>
                <a:spcPct val="90000"/>
              </a:lnSpc>
              <a:spcBef>
                <a:spcPts val="0"/>
              </a:spcBef>
              <a:buNone/>
              <a:defRPr lang="fr-FR" sz="2400" cap="all" baseline="0">
                <a:solidFill>
                  <a:schemeClr val="accent1"/>
                </a:solidFill>
                <a:latin typeface="+mj-lt"/>
              </a:defRPr>
            </a:lvl1pPr>
            <a:lvl2pPr marL="0" indent="0" latinLnBrk="0">
              <a:lnSpc>
                <a:spcPct val="100000"/>
              </a:lnSpc>
              <a:spcBef>
                <a:spcPts val="0"/>
              </a:spcBef>
              <a:buNone/>
              <a:defRPr lang="fr-FR" sz="2000">
                <a:solidFill>
                  <a:schemeClr val="tx1">
                    <a:lumMod val="75000"/>
                    <a:lumOff val="25000"/>
                  </a:schemeClr>
                </a:solidFill>
              </a:defRPr>
            </a:lvl2pPr>
            <a:lvl3pPr marL="0" indent="0" latinLnBrk="0">
              <a:lnSpc>
                <a:spcPct val="100000"/>
              </a:lnSpc>
              <a:spcBef>
                <a:spcPts val="0"/>
              </a:spcBef>
              <a:buNone/>
              <a:defRPr lang="fr-FR" sz="2000">
                <a:solidFill>
                  <a:schemeClr val="tx1">
                    <a:lumMod val="75000"/>
                    <a:lumOff val="25000"/>
                  </a:schemeClr>
                </a:solidFill>
              </a:defRPr>
            </a:lvl3pPr>
            <a:lvl4pPr marL="0" indent="0" latinLnBrk="0">
              <a:lnSpc>
                <a:spcPct val="100000"/>
              </a:lnSpc>
              <a:spcBef>
                <a:spcPts val="0"/>
              </a:spcBef>
              <a:buNone/>
              <a:defRPr lang="fr-FR" sz="2000">
                <a:solidFill>
                  <a:schemeClr val="tx1">
                    <a:lumMod val="75000"/>
                    <a:lumOff val="25000"/>
                  </a:schemeClr>
                </a:solidFill>
              </a:defRPr>
            </a:lvl4pPr>
            <a:lvl5pPr marL="0" indent="0" latinLnBrk="0">
              <a:lnSpc>
                <a:spcPct val="100000"/>
              </a:lnSpc>
              <a:spcBef>
                <a:spcPts val="0"/>
              </a:spcBef>
              <a:buNone/>
              <a:defRPr lang="fr-FR" sz="2000">
                <a:solidFill>
                  <a:schemeClr val="tx1">
                    <a:lumMod val="75000"/>
                    <a:lumOff val="25000"/>
                  </a:schemeClr>
                </a:solidFill>
              </a:defRPr>
            </a:lvl5pPr>
            <a:lvl6pPr marL="0" indent="0" latinLnBrk="0">
              <a:lnSpc>
                <a:spcPct val="100000"/>
              </a:lnSpc>
              <a:spcBef>
                <a:spcPts val="0"/>
              </a:spcBef>
              <a:buNone/>
              <a:defRPr lang="fr-FR" sz="2000">
                <a:solidFill>
                  <a:schemeClr val="tx1">
                    <a:lumMod val="75000"/>
                    <a:lumOff val="25000"/>
                  </a:schemeClr>
                </a:solidFill>
              </a:defRPr>
            </a:lvl6pPr>
            <a:lvl7pPr marL="0" indent="0" latinLnBrk="0">
              <a:lnSpc>
                <a:spcPct val="100000"/>
              </a:lnSpc>
              <a:spcBef>
                <a:spcPts val="0"/>
              </a:spcBef>
              <a:buNone/>
              <a:defRPr lang="fr-FR" sz="2000">
                <a:solidFill>
                  <a:schemeClr val="tx1">
                    <a:lumMod val="75000"/>
                    <a:lumOff val="25000"/>
                  </a:schemeClr>
                </a:solidFill>
              </a:defRPr>
            </a:lvl7pPr>
            <a:lvl8pPr marL="0" indent="0" latinLnBrk="0">
              <a:lnSpc>
                <a:spcPct val="100000"/>
              </a:lnSpc>
              <a:spcBef>
                <a:spcPts val="0"/>
              </a:spcBef>
              <a:buNone/>
              <a:defRPr lang="fr-FR" sz="2000">
                <a:solidFill>
                  <a:schemeClr val="tx1">
                    <a:lumMod val="75000"/>
                    <a:lumOff val="25000"/>
                  </a:schemeClr>
                </a:solidFill>
              </a:defRPr>
            </a:lvl8pPr>
            <a:lvl9pPr marL="0" indent="0" latinLnBrk="0">
              <a:lnSpc>
                <a:spcPct val="100000"/>
              </a:lnSpc>
              <a:spcBef>
                <a:spcPts val="0"/>
              </a:spcBef>
              <a:buNone/>
              <a:defRPr lang="fr-FR" sz="2000">
                <a:solidFill>
                  <a:schemeClr val="tx1">
                    <a:lumMod val="75000"/>
                    <a:lumOff val="25000"/>
                  </a:schemeClr>
                </a:solidFill>
              </a:defRPr>
            </a:lvl9pPr>
          </a:lstStyle>
          <a:p>
            <a:pPr lvl="0"/>
            <a:r>
              <a:rPr lang="fr-FR" dirty="0"/>
              <a:t>Ajouter du texte</a:t>
            </a:r>
          </a:p>
        </p:txBody>
      </p:sp>
      <p:sp>
        <p:nvSpPr>
          <p:cNvPr id="22" name="Espace réservé du texte 8"/>
          <p:cNvSpPr>
            <a:spLocks noGrp="1"/>
          </p:cNvSpPr>
          <p:nvPr>
            <p:ph type="body" sz="quarter" idx="23" hasCustomPrompt="1"/>
          </p:nvPr>
        </p:nvSpPr>
        <p:spPr>
          <a:xfrm>
            <a:off x="5443237" y="2466869"/>
            <a:ext cx="1936131" cy="910766"/>
          </a:xfrm>
        </p:spPr>
        <p:txBody>
          <a:bodyPr lIns="0" tIns="0" rIns="0" bIns="0" anchor="t">
            <a:noAutofit/>
          </a:bodyPr>
          <a:lstStyle>
            <a:lvl1pPr marL="0" indent="0" latinLnBrk="0">
              <a:lnSpc>
                <a:spcPct val="105000"/>
              </a:lnSpc>
              <a:spcBef>
                <a:spcPts val="0"/>
              </a:spcBef>
              <a:buNone/>
              <a:defRPr lang="fr-FR" sz="1400" cap="none" baseline="0">
                <a:solidFill>
                  <a:schemeClr val="tx2"/>
                </a:solidFill>
                <a:latin typeface="+mj-lt"/>
              </a:defRPr>
            </a:lvl1pPr>
            <a:lvl2pPr marL="0" indent="0" latinLnBrk="0">
              <a:lnSpc>
                <a:spcPct val="100000"/>
              </a:lnSpc>
              <a:spcBef>
                <a:spcPts val="0"/>
              </a:spcBef>
              <a:buNone/>
              <a:defRPr lang="fr-FR" sz="2000">
                <a:solidFill>
                  <a:schemeClr val="tx1">
                    <a:lumMod val="75000"/>
                    <a:lumOff val="25000"/>
                  </a:schemeClr>
                </a:solidFill>
              </a:defRPr>
            </a:lvl2pPr>
            <a:lvl3pPr marL="0" indent="0" latinLnBrk="0">
              <a:lnSpc>
                <a:spcPct val="100000"/>
              </a:lnSpc>
              <a:spcBef>
                <a:spcPts val="0"/>
              </a:spcBef>
              <a:buNone/>
              <a:defRPr lang="fr-FR" sz="2000">
                <a:solidFill>
                  <a:schemeClr val="tx1">
                    <a:lumMod val="75000"/>
                    <a:lumOff val="25000"/>
                  </a:schemeClr>
                </a:solidFill>
              </a:defRPr>
            </a:lvl3pPr>
            <a:lvl4pPr marL="0" indent="0" latinLnBrk="0">
              <a:lnSpc>
                <a:spcPct val="100000"/>
              </a:lnSpc>
              <a:spcBef>
                <a:spcPts val="0"/>
              </a:spcBef>
              <a:buNone/>
              <a:defRPr lang="fr-FR" sz="2000">
                <a:solidFill>
                  <a:schemeClr val="tx1">
                    <a:lumMod val="75000"/>
                    <a:lumOff val="25000"/>
                  </a:schemeClr>
                </a:solidFill>
              </a:defRPr>
            </a:lvl4pPr>
            <a:lvl5pPr marL="0" indent="0" latinLnBrk="0">
              <a:lnSpc>
                <a:spcPct val="100000"/>
              </a:lnSpc>
              <a:spcBef>
                <a:spcPts val="0"/>
              </a:spcBef>
              <a:buNone/>
              <a:defRPr lang="fr-FR" sz="2000">
                <a:solidFill>
                  <a:schemeClr val="tx1">
                    <a:lumMod val="75000"/>
                    <a:lumOff val="25000"/>
                  </a:schemeClr>
                </a:solidFill>
              </a:defRPr>
            </a:lvl5pPr>
            <a:lvl6pPr marL="0" indent="0" latinLnBrk="0">
              <a:lnSpc>
                <a:spcPct val="100000"/>
              </a:lnSpc>
              <a:spcBef>
                <a:spcPts val="0"/>
              </a:spcBef>
              <a:buNone/>
              <a:defRPr lang="fr-FR" sz="2000">
                <a:solidFill>
                  <a:schemeClr val="tx1">
                    <a:lumMod val="75000"/>
                    <a:lumOff val="25000"/>
                  </a:schemeClr>
                </a:solidFill>
              </a:defRPr>
            </a:lvl6pPr>
            <a:lvl7pPr marL="0" indent="0" latinLnBrk="0">
              <a:lnSpc>
                <a:spcPct val="100000"/>
              </a:lnSpc>
              <a:spcBef>
                <a:spcPts val="0"/>
              </a:spcBef>
              <a:buNone/>
              <a:defRPr lang="fr-FR" sz="2000">
                <a:solidFill>
                  <a:schemeClr val="tx1">
                    <a:lumMod val="75000"/>
                    <a:lumOff val="25000"/>
                  </a:schemeClr>
                </a:solidFill>
              </a:defRPr>
            </a:lvl7pPr>
            <a:lvl8pPr marL="0" indent="0" latinLnBrk="0">
              <a:lnSpc>
                <a:spcPct val="100000"/>
              </a:lnSpc>
              <a:spcBef>
                <a:spcPts val="0"/>
              </a:spcBef>
              <a:buNone/>
              <a:defRPr lang="fr-FR" sz="2000">
                <a:solidFill>
                  <a:schemeClr val="tx1">
                    <a:lumMod val="75000"/>
                    <a:lumOff val="25000"/>
                  </a:schemeClr>
                </a:solidFill>
              </a:defRPr>
            </a:lvl8pPr>
            <a:lvl9pPr marL="0" indent="0" latinLnBrk="0">
              <a:lnSpc>
                <a:spcPct val="100000"/>
              </a:lnSpc>
              <a:spcBef>
                <a:spcPts val="0"/>
              </a:spcBef>
              <a:buNone/>
              <a:defRPr lang="fr-FR" sz="2000">
                <a:solidFill>
                  <a:schemeClr val="tx1">
                    <a:lumMod val="75000"/>
                    <a:lumOff val="25000"/>
                  </a:schemeClr>
                </a:solidFill>
              </a:defRPr>
            </a:lvl9pPr>
          </a:lstStyle>
          <a:p>
            <a:pPr lvl="0"/>
            <a:r>
              <a:rPr lang="fr-FR" dirty="0"/>
              <a:t>Ajouter du texte</a:t>
            </a:r>
          </a:p>
        </p:txBody>
      </p:sp>
      <p:sp>
        <p:nvSpPr>
          <p:cNvPr id="25" name="Espace réservé du texte 8"/>
          <p:cNvSpPr>
            <a:spLocks noGrp="1"/>
          </p:cNvSpPr>
          <p:nvPr>
            <p:ph type="body" sz="quarter" idx="24" hasCustomPrompt="1"/>
          </p:nvPr>
        </p:nvSpPr>
        <p:spPr>
          <a:xfrm>
            <a:off x="5443237" y="3377636"/>
            <a:ext cx="1936131" cy="666824"/>
          </a:xfrm>
        </p:spPr>
        <p:txBody>
          <a:bodyPr lIns="0" tIns="0" rIns="0" bIns="0" anchor="b">
            <a:noAutofit/>
          </a:bodyPr>
          <a:lstStyle>
            <a:lvl1pPr marL="0" indent="0" latinLnBrk="0">
              <a:lnSpc>
                <a:spcPct val="90000"/>
              </a:lnSpc>
              <a:spcBef>
                <a:spcPts val="0"/>
              </a:spcBef>
              <a:buNone/>
              <a:defRPr lang="fr-FR" sz="2400" cap="all" baseline="0">
                <a:solidFill>
                  <a:schemeClr val="accent1"/>
                </a:solidFill>
                <a:latin typeface="+mj-lt"/>
              </a:defRPr>
            </a:lvl1pPr>
            <a:lvl2pPr marL="0" indent="0" latinLnBrk="0">
              <a:lnSpc>
                <a:spcPct val="100000"/>
              </a:lnSpc>
              <a:spcBef>
                <a:spcPts val="0"/>
              </a:spcBef>
              <a:buNone/>
              <a:defRPr lang="fr-FR" sz="2000">
                <a:solidFill>
                  <a:schemeClr val="tx1">
                    <a:lumMod val="75000"/>
                    <a:lumOff val="25000"/>
                  </a:schemeClr>
                </a:solidFill>
              </a:defRPr>
            </a:lvl2pPr>
            <a:lvl3pPr marL="0" indent="0" latinLnBrk="0">
              <a:lnSpc>
                <a:spcPct val="100000"/>
              </a:lnSpc>
              <a:spcBef>
                <a:spcPts val="0"/>
              </a:spcBef>
              <a:buNone/>
              <a:defRPr lang="fr-FR" sz="2000">
                <a:solidFill>
                  <a:schemeClr val="tx1">
                    <a:lumMod val="75000"/>
                    <a:lumOff val="25000"/>
                  </a:schemeClr>
                </a:solidFill>
              </a:defRPr>
            </a:lvl3pPr>
            <a:lvl4pPr marL="0" indent="0" latinLnBrk="0">
              <a:lnSpc>
                <a:spcPct val="100000"/>
              </a:lnSpc>
              <a:spcBef>
                <a:spcPts val="0"/>
              </a:spcBef>
              <a:buNone/>
              <a:defRPr lang="fr-FR" sz="2000">
                <a:solidFill>
                  <a:schemeClr val="tx1">
                    <a:lumMod val="75000"/>
                    <a:lumOff val="25000"/>
                  </a:schemeClr>
                </a:solidFill>
              </a:defRPr>
            </a:lvl4pPr>
            <a:lvl5pPr marL="0" indent="0" latinLnBrk="0">
              <a:lnSpc>
                <a:spcPct val="100000"/>
              </a:lnSpc>
              <a:spcBef>
                <a:spcPts val="0"/>
              </a:spcBef>
              <a:buNone/>
              <a:defRPr lang="fr-FR" sz="2000">
                <a:solidFill>
                  <a:schemeClr val="tx1">
                    <a:lumMod val="75000"/>
                    <a:lumOff val="25000"/>
                  </a:schemeClr>
                </a:solidFill>
              </a:defRPr>
            </a:lvl5pPr>
            <a:lvl6pPr marL="0" indent="0" latinLnBrk="0">
              <a:lnSpc>
                <a:spcPct val="100000"/>
              </a:lnSpc>
              <a:spcBef>
                <a:spcPts val="0"/>
              </a:spcBef>
              <a:buNone/>
              <a:defRPr lang="fr-FR" sz="2000">
                <a:solidFill>
                  <a:schemeClr val="tx1">
                    <a:lumMod val="75000"/>
                    <a:lumOff val="25000"/>
                  </a:schemeClr>
                </a:solidFill>
              </a:defRPr>
            </a:lvl6pPr>
            <a:lvl7pPr marL="0" indent="0" latinLnBrk="0">
              <a:lnSpc>
                <a:spcPct val="100000"/>
              </a:lnSpc>
              <a:spcBef>
                <a:spcPts val="0"/>
              </a:spcBef>
              <a:buNone/>
              <a:defRPr lang="fr-FR" sz="2000">
                <a:solidFill>
                  <a:schemeClr val="tx1">
                    <a:lumMod val="75000"/>
                    <a:lumOff val="25000"/>
                  </a:schemeClr>
                </a:solidFill>
              </a:defRPr>
            </a:lvl7pPr>
            <a:lvl8pPr marL="0" indent="0" latinLnBrk="0">
              <a:lnSpc>
                <a:spcPct val="100000"/>
              </a:lnSpc>
              <a:spcBef>
                <a:spcPts val="0"/>
              </a:spcBef>
              <a:buNone/>
              <a:defRPr lang="fr-FR" sz="2000">
                <a:solidFill>
                  <a:schemeClr val="tx1">
                    <a:lumMod val="75000"/>
                    <a:lumOff val="25000"/>
                  </a:schemeClr>
                </a:solidFill>
              </a:defRPr>
            </a:lvl8pPr>
            <a:lvl9pPr marL="0" indent="0" latinLnBrk="0">
              <a:lnSpc>
                <a:spcPct val="100000"/>
              </a:lnSpc>
              <a:spcBef>
                <a:spcPts val="0"/>
              </a:spcBef>
              <a:buNone/>
              <a:defRPr lang="fr-FR" sz="2000">
                <a:solidFill>
                  <a:schemeClr val="tx1">
                    <a:lumMod val="75000"/>
                    <a:lumOff val="25000"/>
                  </a:schemeClr>
                </a:solidFill>
              </a:defRPr>
            </a:lvl9pPr>
          </a:lstStyle>
          <a:p>
            <a:pPr lvl="0"/>
            <a:r>
              <a:rPr lang="fr-FR" dirty="0"/>
              <a:t>Ajouter du texte</a:t>
            </a:r>
          </a:p>
        </p:txBody>
      </p:sp>
      <p:sp>
        <p:nvSpPr>
          <p:cNvPr id="26" name="Espace réservé du texte 8"/>
          <p:cNvSpPr>
            <a:spLocks noGrp="1"/>
          </p:cNvSpPr>
          <p:nvPr>
            <p:ph type="body" sz="quarter" idx="25" hasCustomPrompt="1"/>
          </p:nvPr>
        </p:nvSpPr>
        <p:spPr>
          <a:xfrm>
            <a:off x="5443237" y="4044459"/>
            <a:ext cx="1936131" cy="910768"/>
          </a:xfrm>
        </p:spPr>
        <p:txBody>
          <a:bodyPr lIns="0" tIns="0" rIns="0" bIns="0" anchor="t">
            <a:noAutofit/>
          </a:bodyPr>
          <a:lstStyle>
            <a:lvl1pPr marL="0" indent="0" latinLnBrk="0">
              <a:lnSpc>
                <a:spcPct val="105000"/>
              </a:lnSpc>
              <a:spcBef>
                <a:spcPts val="0"/>
              </a:spcBef>
              <a:buNone/>
              <a:defRPr lang="fr-FR" sz="1400" cap="none" baseline="0">
                <a:solidFill>
                  <a:schemeClr val="tx2"/>
                </a:solidFill>
                <a:latin typeface="+mj-lt"/>
              </a:defRPr>
            </a:lvl1pPr>
            <a:lvl2pPr marL="0" indent="0" latinLnBrk="0">
              <a:lnSpc>
                <a:spcPct val="100000"/>
              </a:lnSpc>
              <a:spcBef>
                <a:spcPts val="0"/>
              </a:spcBef>
              <a:buNone/>
              <a:defRPr lang="fr-FR" sz="2000">
                <a:solidFill>
                  <a:schemeClr val="tx1">
                    <a:lumMod val="75000"/>
                    <a:lumOff val="25000"/>
                  </a:schemeClr>
                </a:solidFill>
              </a:defRPr>
            </a:lvl2pPr>
            <a:lvl3pPr marL="0" indent="0" latinLnBrk="0">
              <a:lnSpc>
                <a:spcPct val="100000"/>
              </a:lnSpc>
              <a:spcBef>
                <a:spcPts val="0"/>
              </a:spcBef>
              <a:buNone/>
              <a:defRPr lang="fr-FR" sz="2000">
                <a:solidFill>
                  <a:schemeClr val="tx1">
                    <a:lumMod val="75000"/>
                    <a:lumOff val="25000"/>
                  </a:schemeClr>
                </a:solidFill>
              </a:defRPr>
            </a:lvl3pPr>
            <a:lvl4pPr marL="0" indent="0" latinLnBrk="0">
              <a:lnSpc>
                <a:spcPct val="100000"/>
              </a:lnSpc>
              <a:spcBef>
                <a:spcPts val="0"/>
              </a:spcBef>
              <a:buNone/>
              <a:defRPr lang="fr-FR" sz="2000">
                <a:solidFill>
                  <a:schemeClr val="tx1">
                    <a:lumMod val="75000"/>
                    <a:lumOff val="25000"/>
                  </a:schemeClr>
                </a:solidFill>
              </a:defRPr>
            </a:lvl4pPr>
            <a:lvl5pPr marL="0" indent="0" latinLnBrk="0">
              <a:lnSpc>
                <a:spcPct val="100000"/>
              </a:lnSpc>
              <a:spcBef>
                <a:spcPts val="0"/>
              </a:spcBef>
              <a:buNone/>
              <a:defRPr lang="fr-FR" sz="2000">
                <a:solidFill>
                  <a:schemeClr val="tx1">
                    <a:lumMod val="75000"/>
                    <a:lumOff val="25000"/>
                  </a:schemeClr>
                </a:solidFill>
              </a:defRPr>
            </a:lvl5pPr>
            <a:lvl6pPr marL="0" indent="0" latinLnBrk="0">
              <a:lnSpc>
                <a:spcPct val="100000"/>
              </a:lnSpc>
              <a:spcBef>
                <a:spcPts val="0"/>
              </a:spcBef>
              <a:buNone/>
              <a:defRPr lang="fr-FR" sz="2000">
                <a:solidFill>
                  <a:schemeClr val="tx1">
                    <a:lumMod val="75000"/>
                    <a:lumOff val="25000"/>
                  </a:schemeClr>
                </a:solidFill>
              </a:defRPr>
            </a:lvl6pPr>
            <a:lvl7pPr marL="0" indent="0" latinLnBrk="0">
              <a:lnSpc>
                <a:spcPct val="100000"/>
              </a:lnSpc>
              <a:spcBef>
                <a:spcPts val="0"/>
              </a:spcBef>
              <a:buNone/>
              <a:defRPr lang="fr-FR" sz="2000">
                <a:solidFill>
                  <a:schemeClr val="tx1">
                    <a:lumMod val="75000"/>
                    <a:lumOff val="25000"/>
                  </a:schemeClr>
                </a:solidFill>
              </a:defRPr>
            </a:lvl7pPr>
            <a:lvl8pPr marL="0" indent="0" latinLnBrk="0">
              <a:lnSpc>
                <a:spcPct val="100000"/>
              </a:lnSpc>
              <a:spcBef>
                <a:spcPts val="0"/>
              </a:spcBef>
              <a:buNone/>
              <a:defRPr lang="fr-FR" sz="2000">
                <a:solidFill>
                  <a:schemeClr val="tx1">
                    <a:lumMod val="75000"/>
                    <a:lumOff val="25000"/>
                  </a:schemeClr>
                </a:solidFill>
              </a:defRPr>
            </a:lvl8pPr>
            <a:lvl9pPr marL="0" indent="0" latinLnBrk="0">
              <a:lnSpc>
                <a:spcPct val="100000"/>
              </a:lnSpc>
              <a:spcBef>
                <a:spcPts val="0"/>
              </a:spcBef>
              <a:buNone/>
              <a:defRPr lang="fr-FR" sz="2000">
                <a:solidFill>
                  <a:schemeClr val="tx1">
                    <a:lumMod val="75000"/>
                    <a:lumOff val="25000"/>
                  </a:schemeClr>
                </a:solidFill>
              </a:defRPr>
            </a:lvl9pPr>
          </a:lstStyle>
          <a:p>
            <a:pPr lvl="0"/>
            <a:r>
              <a:rPr lang="fr-FR" dirty="0"/>
              <a:t>Ajouter du texte</a:t>
            </a:r>
          </a:p>
        </p:txBody>
      </p:sp>
      <p:sp>
        <p:nvSpPr>
          <p:cNvPr id="27" name="Espace réservé du texte 8"/>
          <p:cNvSpPr>
            <a:spLocks noGrp="1"/>
          </p:cNvSpPr>
          <p:nvPr>
            <p:ph type="body" sz="quarter" idx="26" hasCustomPrompt="1"/>
          </p:nvPr>
        </p:nvSpPr>
        <p:spPr>
          <a:xfrm>
            <a:off x="5443237" y="4955227"/>
            <a:ext cx="1936131" cy="666824"/>
          </a:xfrm>
        </p:spPr>
        <p:txBody>
          <a:bodyPr lIns="0" tIns="0" rIns="0" bIns="0" anchor="b">
            <a:noAutofit/>
          </a:bodyPr>
          <a:lstStyle>
            <a:lvl1pPr marL="0" indent="0" latinLnBrk="0">
              <a:lnSpc>
                <a:spcPct val="90000"/>
              </a:lnSpc>
              <a:spcBef>
                <a:spcPts val="0"/>
              </a:spcBef>
              <a:buNone/>
              <a:defRPr lang="fr-FR" sz="2400" cap="all" baseline="0">
                <a:solidFill>
                  <a:schemeClr val="accent1"/>
                </a:solidFill>
                <a:latin typeface="+mj-lt"/>
              </a:defRPr>
            </a:lvl1pPr>
            <a:lvl2pPr marL="0" indent="0" latinLnBrk="0">
              <a:lnSpc>
                <a:spcPct val="100000"/>
              </a:lnSpc>
              <a:spcBef>
                <a:spcPts val="0"/>
              </a:spcBef>
              <a:buNone/>
              <a:defRPr lang="fr-FR" sz="2000">
                <a:solidFill>
                  <a:schemeClr val="tx1">
                    <a:lumMod val="75000"/>
                    <a:lumOff val="25000"/>
                  </a:schemeClr>
                </a:solidFill>
              </a:defRPr>
            </a:lvl2pPr>
            <a:lvl3pPr marL="0" indent="0" latinLnBrk="0">
              <a:lnSpc>
                <a:spcPct val="100000"/>
              </a:lnSpc>
              <a:spcBef>
                <a:spcPts val="0"/>
              </a:spcBef>
              <a:buNone/>
              <a:defRPr lang="fr-FR" sz="2000">
                <a:solidFill>
                  <a:schemeClr val="tx1">
                    <a:lumMod val="75000"/>
                    <a:lumOff val="25000"/>
                  </a:schemeClr>
                </a:solidFill>
              </a:defRPr>
            </a:lvl3pPr>
            <a:lvl4pPr marL="0" indent="0" latinLnBrk="0">
              <a:lnSpc>
                <a:spcPct val="100000"/>
              </a:lnSpc>
              <a:spcBef>
                <a:spcPts val="0"/>
              </a:spcBef>
              <a:buNone/>
              <a:defRPr lang="fr-FR" sz="2000">
                <a:solidFill>
                  <a:schemeClr val="tx1">
                    <a:lumMod val="75000"/>
                    <a:lumOff val="25000"/>
                  </a:schemeClr>
                </a:solidFill>
              </a:defRPr>
            </a:lvl4pPr>
            <a:lvl5pPr marL="0" indent="0" latinLnBrk="0">
              <a:lnSpc>
                <a:spcPct val="100000"/>
              </a:lnSpc>
              <a:spcBef>
                <a:spcPts val="0"/>
              </a:spcBef>
              <a:buNone/>
              <a:defRPr lang="fr-FR" sz="2000">
                <a:solidFill>
                  <a:schemeClr val="tx1">
                    <a:lumMod val="75000"/>
                    <a:lumOff val="25000"/>
                  </a:schemeClr>
                </a:solidFill>
              </a:defRPr>
            </a:lvl5pPr>
            <a:lvl6pPr marL="0" indent="0" latinLnBrk="0">
              <a:lnSpc>
                <a:spcPct val="100000"/>
              </a:lnSpc>
              <a:spcBef>
                <a:spcPts val="0"/>
              </a:spcBef>
              <a:buNone/>
              <a:defRPr lang="fr-FR" sz="2000">
                <a:solidFill>
                  <a:schemeClr val="tx1">
                    <a:lumMod val="75000"/>
                    <a:lumOff val="25000"/>
                  </a:schemeClr>
                </a:solidFill>
              </a:defRPr>
            </a:lvl6pPr>
            <a:lvl7pPr marL="0" indent="0" latinLnBrk="0">
              <a:lnSpc>
                <a:spcPct val="100000"/>
              </a:lnSpc>
              <a:spcBef>
                <a:spcPts val="0"/>
              </a:spcBef>
              <a:buNone/>
              <a:defRPr lang="fr-FR" sz="2000">
                <a:solidFill>
                  <a:schemeClr val="tx1">
                    <a:lumMod val="75000"/>
                    <a:lumOff val="25000"/>
                  </a:schemeClr>
                </a:solidFill>
              </a:defRPr>
            </a:lvl7pPr>
            <a:lvl8pPr marL="0" indent="0" latinLnBrk="0">
              <a:lnSpc>
                <a:spcPct val="100000"/>
              </a:lnSpc>
              <a:spcBef>
                <a:spcPts val="0"/>
              </a:spcBef>
              <a:buNone/>
              <a:defRPr lang="fr-FR" sz="2000">
                <a:solidFill>
                  <a:schemeClr val="tx1">
                    <a:lumMod val="75000"/>
                    <a:lumOff val="25000"/>
                  </a:schemeClr>
                </a:solidFill>
              </a:defRPr>
            </a:lvl8pPr>
            <a:lvl9pPr marL="0" indent="0" latinLnBrk="0">
              <a:lnSpc>
                <a:spcPct val="100000"/>
              </a:lnSpc>
              <a:spcBef>
                <a:spcPts val="0"/>
              </a:spcBef>
              <a:buNone/>
              <a:defRPr lang="fr-FR" sz="2000">
                <a:solidFill>
                  <a:schemeClr val="tx1">
                    <a:lumMod val="75000"/>
                    <a:lumOff val="25000"/>
                  </a:schemeClr>
                </a:solidFill>
              </a:defRPr>
            </a:lvl9pPr>
          </a:lstStyle>
          <a:p>
            <a:pPr lvl="0"/>
            <a:r>
              <a:rPr lang="fr-FR" dirty="0"/>
              <a:t>Ajouter du texte</a:t>
            </a:r>
          </a:p>
        </p:txBody>
      </p:sp>
      <p:sp>
        <p:nvSpPr>
          <p:cNvPr id="28" name="Espace réservé du texte 8"/>
          <p:cNvSpPr>
            <a:spLocks noGrp="1"/>
          </p:cNvSpPr>
          <p:nvPr>
            <p:ph type="body" sz="quarter" idx="27" hasCustomPrompt="1"/>
          </p:nvPr>
        </p:nvSpPr>
        <p:spPr>
          <a:xfrm>
            <a:off x="5443237" y="5622051"/>
            <a:ext cx="1936131" cy="1835215"/>
          </a:xfrm>
        </p:spPr>
        <p:txBody>
          <a:bodyPr lIns="0" tIns="0" rIns="0" bIns="0" anchor="t">
            <a:noAutofit/>
          </a:bodyPr>
          <a:lstStyle>
            <a:lvl1pPr marL="0" indent="0" latinLnBrk="0">
              <a:lnSpc>
                <a:spcPct val="105000"/>
              </a:lnSpc>
              <a:spcBef>
                <a:spcPts val="0"/>
              </a:spcBef>
              <a:buNone/>
              <a:defRPr lang="fr-FR" sz="1400" cap="none" baseline="0">
                <a:solidFill>
                  <a:schemeClr val="tx2"/>
                </a:solidFill>
                <a:latin typeface="+mj-lt"/>
              </a:defRPr>
            </a:lvl1pPr>
            <a:lvl2pPr marL="0" indent="0" latinLnBrk="0">
              <a:lnSpc>
                <a:spcPct val="100000"/>
              </a:lnSpc>
              <a:spcBef>
                <a:spcPts val="0"/>
              </a:spcBef>
              <a:buNone/>
              <a:defRPr lang="fr-FR" sz="2000">
                <a:solidFill>
                  <a:schemeClr val="tx1">
                    <a:lumMod val="75000"/>
                    <a:lumOff val="25000"/>
                  </a:schemeClr>
                </a:solidFill>
              </a:defRPr>
            </a:lvl2pPr>
            <a:lvl3pPr marL="0" indent="0" latinLnBrk="0">
              <a:lnSpc>
                <a:spcPct val="100000"/>
              </a:lnSpc>
              <a:spcBef>
                <a:spcPts val="0"/>
              </a:spcBef>
              <a:buNone/>
              <a:defRPr lang="fr-FR" sz="2000">
                <a:solidFill>
                  <a:schemeClr val="tx1">
                    <a:lumMod val="75000"/>
                    <a:lumOff val="25000"/>
                  </a:schemeClr>
                </a:solidFill>
              </a:defRPr>
            </a:lvl3pPr>
            <a:lvl4pPr marL="0" indent="0" latinLnBrk="0">
              <a:lnSpc>
                <a:spcPct val="100000"/>
              </a:lnSpc>
              <a:spcBef>
                <a:spcPts val="0"/>
              </a:spcBef>
              <a:buNone/>
              <a:defRPr lang="fr-FR" sz="2000">
                <a:solidFill>
                  <a:schemeClr val="tx1">
                    <a:lumMod val="75000"/>
                    <a:lumOff val="25000"/>
                  </a:schemeClr>
                </a:solidFill>
              </a:defRPr>
            </a:lvl4pPr>
            <a:lvl5pPr marL="0" indent="0" latinLnBrk="0">
              <a:lnSpc>
                <a:spcPct val="100000"/>
              </a:lnSpc>
              <a:spcBef>
                <a:spcPts val="0"/>
              </a:spcBef>
              <a:buNone/>
              <a:defRPr lang="fr-FR" sz="2000">
                <a:solidFill>
                  <a:schemeClr val="tx1">
                    <a:lumMod val="75000"/>
                    <a:lumOff val="25000"/>
                  </a:schemeClr>
                </a:solidFill>
              </a:defRPr>
            </a:lvl5pPr>
            <a:lvl6pPr marL="0" indent="0" latinLnBrk="0">
              <a:lnSpc>
                <a:spcPct val="100000"/>
              </a:lnSpc>
              <a:spcBef>
                <a:spcPts val="0"/>
              </a:spcBef>
              <a:buNone/>
              <a:defRPr lang="fr-FR" sz="2000">
                <a:solidFill>
                  <a:schemeClr val="tx1">
                    <a:lumMod val="75000"/>
                    <a:lumOff val="25000"/>
                  </a:schemeClr>
                </a:solidFill>
              </a:defRPr>
            </a:lvl6pPr>
            <a:lvl7pPr marL="0" indent="0" latinLnBrk="0">
              <a:lnSpc>
                <a:spcPct val="100000"/>
              </a:lnSpc>
              <a:spcBef>
                <a:spcPts val="0"/>
              </a:spcBef>
              <a:buNone/>
              <a:defRPr lang="fr-FR" sz="2000">
                <a:solidFill>
                  <a:schemeClr val="tx1">
                    <a:lumMod val="75000"/>
                    <a:lumOff val="25000"/>
                  </a:schemeClr>
                </a:solidFill>
              </a:defRPr>
            </a:lvl7pPr>
            <a:lvl8pPr marL="0" indent="0" latinLnBrk="0">
              <a:lnSpc>
                <a:spcPct val="100000"/>
              </a:lnSpc>
              <a:spcBef>
                <a:spcPts val="0"/>
              </a:spcBef>
              <a:buNone/>
              <a:defRPr lang="fr-FR" sz="2000">
                <a:solidFill>
                  <a:schemeClr val="tx1">
                    <a:lumMod val="75000"/>
                    <a:lumOff val="25000"/>
                  </a:schemeClr>
                </a:solidFill>
              </a:defRPr>
            </a:lvl8pPr>
            <a:lvl9pPr marL="0" indent="0" latinLnBrk="0">
              <a:lnSpc>
                <a:spcPct val="100000"/>
              </a:lnSpc>
              <a:spcBef>
                <a:spcPts val="0"/>
              </a:spcBef>
              <a:buNone/>
              <a:defRPr lang="fr-FR" sz="2000">
                <a:solidFill>
                  <a:schemeClr val="tx1">
                    <a:lumMod val="75000"/>
                    <a:lumOff val="25000"/>
                  </a:schemeClr>
                </a:solidFill>
              </a:defRPr>
            </a:lvl9pPr>
          </a:lstStyle>
          <a:p>
            <a:pPr lvl="0"/>
            <a:r>
              <a:rPr lang="fr-FR" dirty="0"/>
              <a:t>Ajouter du texte</a:t>
            </a:r>
          </a:p>
        </p:txBody>
      </p:sp>
      <p:sp>
        <p:nvSpPr>
          <p:cNvPr id="29" name="Espace réservé du texte 8"/>
          <p:cNvSpPr>
            <a:spLocks noGrp="1"/>
          </p:cNvSpPr>
          <p:nvPr>
            <p:ph type="body" sz="quarter" idx="28" hasCustomPrompt="1"/>
          </p:nvPr>
        </p:nvSpPr>
        <p:spPr>
          <a:xfrm>
            <a:off x="5443237" y="7457267"/>
            <a:ext cx="1936131" cy="666824"/>
          </a:xfrm>
        </p:spPr>
        <p:txBody>
          <a:bodyPr lIns="0" tIns="0" rIns="0" bIns="0" anchor="b">
            <a:noAutofit/>
          </a:bodyPr>
          <a:lstStyle>
            <a:lvl1pPr marL="0" indent="0" latinLnBrk="0">
              <a:lnSpc>
                <a:spcPct val="90000"/>
              </a:lnSpc>
              <a:spcBef>
                <a:spcPts val="0"/>
              </a:spcBef>
              <a:buNone/>
              <a:defRPr lang="fr-FR" sz="2400" cap="all" baseline="0">
                <a:solidFill>
                  <a:schemeClr val="accent1"/>
                </a:solidFill>
                <a:latin typeface="+mj-lt"/>
              </a:defRPr>
            </a:lvl1pPr>
            <a:lvl2pPr marL="0" indent="0" latinLnBrk="0">
              <a:lnSpc>
                <a:spcPct val="100000"/>
              </a:lnSpc>
              <a:spcBef>
                <a:spcPts val="0"/>
              </a:spcBef>
              <a:buNone/>
              <a:defRPr lang="fr-FR" sz="2000">
                <a:solidFill>
                  <a:schemeClr val="tx1">
                    <a:lumMod val="75000"/>
                    <a:lumOff val="25000"/>
                  </a:schemeClr>
                </a:solidFill>
              </a:defRPr>
            </a:lvl2pPr>
            <a:lvl3pPr marL="0" indent="0" latinLnBrk="0">
              <a:lnSpc>
                <a:spcPct val="100000"/>
              </a:lnSpc>
              <a:spcBef>
                <a:spcPts val="0"/>
              </a:spcBef>
              <a:buNone/>
              <a:defRPr lang="fr-FR" sz="2000">
                <a:solidFill>
                  <a:schemeClr val="tx1">
                    <a:lumMod val="75000"/>
                    <a:lumOff val="25000"/>
                  </a:schemeClr>
                </a:solidFill>
              </a:defRPr>
            </a:lvl3pPr>
            <a:lvl4pPr marL="0" indent="0" latinLnBrk="0">
              <a:lnSpc>
                <a:spcPct val="100000"/>
              </a:lnSpc>
              <a:spcBef>
                <a:spcPts val="0"/>
              </a:spcBef>
              <a:buNone/>
              <a:defRPr lang="fr-FR" sz="2000">
                <a:solidFill>
                  <a:schemeClr val="tx1">
                    <a:lumMod val="75000"/>
                    <a:lumOff val="25000"/>
                  </a:schemeClr>
                </a:solidFill>
              </a:defRPr>
            </a:lvl4pPr>
            <a:lvl5pPr marL="0" indent="0" latinLnBrk="0">
              <a:lnSpc>
                <a:spcPct val="100000"/>
              </a:lnSpc>
              <a:spcBef>
                <a:spcPts val="0"/>
              </a:spcBef>
              <a:buNone/>
              <a:defRPr lang="fr-FR" sz="2000">
                <a:solidFill>
                  <a:schemeClr val="tx1">
                    <a:lumMod val="75000"/>
                    <a:lumOff val="25000"/>
                  </a:schemeClr>
                </a:solidFill>
              </a:defRPr>
            </a:lvl5pPr>
            <a:lvl6pPr marL="0" indent="0" latinLnBrk="0">
              <a:lnSpc>
                <a:spcPct val="100000"/>
              </a:lnSpc>
              <a:spcBef>
                <a:spcPts val="0"/>
              </a:spcBef>
              <a:buNone/>
              <a:defRPr lang="fr-FR" sz="2000">
                <a:solidFill>
                  <a:schemeClr val="tx1">
                    <a:lumMod val="75000"/>
                    <a:lumOff val="25000"/>
                  </a:schemeClr>
                </a:solidFill>
              </a:defRPr>
            </a:lvl6pPr>
            <a:lvl7pPr marL="0" indent="0" latinLnBrk="0">
              <a:lnSpc>
                <a:spcPct val="100000"/>
              </a:lnSpc>
              <a:spcBef>
                <a:spcPts val="0"/>
              </a:spcBef>
              <a:buNone/>
              <a:defRPr lang="fr-FR" sz="2000">
                <a:solidFill>
                  <a:schemeClr val="tx1">
                    <a:lumMod val="75000"/>
                    <a:lumOff val="25000"/>
                  </a:schemeClr>
                </a:solidFill>
              </a:defRPr>
            </a:lvl7pPr>
            <a:lvl8pPr marL="0" indent="0" latinLnBrk="0">
              <a:lnSpc>
                <a:spcPct val="100000"/>
              </a:lnSpc>
              <a:spcBef>
                <a:spcPts val="0"/>
              </a:spcBef>
              <a:buNone/>
              <a:defRPr lang="fr-FR" sz="2000">
                <a:solidFill>
                  <a:schemeClr val="tx1">
                    <a:lumMod val="75000"/>
                    <a:lumOff val="25000"/>
                  </a:schemeClr>
                </a:solidFill>
              </a:defRPr>
            </a:lvl8pPr>
            <a:lvl9pPr marL="0" indent="0" latinLnBrk="0">
              <a:lnSpc>
                <a:spcPct val="100000"/>
              </a:lnSpc>
              <a:spcBef>
                <a:spcPts val="0"/>
              </a:spcBef>
              <a:buNone/>
              <a:defRPr lang="fr-FR" sz="2000">
                <a:solidFill>
                  <a:schemeClr val="tx1">
                    <a:lumMod val="75000"/>
                    <a:lumOff val="25000"/>
                  </a:schemeClr>
                </a:solidFill>
              </a:defRPr>
            </a:lvl9pPr>
          </a:lstStyle>
          <a:p>
            <a:pPr lvl="0"/>
            <a:r>
              <a:rPr lang="fr-FR" dirty="0"/>
              <a:t>Ajouter du texte</a:t>
            </a:r>
          </a:p>
        </p:txBody>
      </p:sp>
      <p:sp>
        <p:nvSpPr>
          <p:cNvPr id="30" name="Espace réservé du texte 8"/>
          <p:cNvSpPr>
            <a:spLocks noGrp="1"/>
          </p:cNvSpPr>
          <p:nvPr>
            <p:ph type="body" sz="quarter" idx="29" hasCustomPrompt="1"/>
          </p:nvPr>
        </p:nvSpPr>
        <p:spPr>
          <a:xfrm>
            <a:off x="5443237" y="8124090"/>
            <a:ext cx="1936131" cy="1298802"/>
          </a:xfrm>
        </p:spPr>
        <p:txBody>
          <a:bodyPr lIns="0" tIns="0" rIns="0" bIns="0" anchor="t">
            <a:noAutofit/>
          </a:bodyPr>
          <a:lstStyle>
            <a:lvl1pPr marL="0" indent="0" latinLnBrk="0">
              <a:lnSpc>
                <a:spcPct val="105000"/>
              </a:lnSpc>
              <a:spcBef>
                <a:spcPts val="0"/>
              </a:spcBef>
              <a:buNone/>
              <a:defRPr lang="fr-FR" sz="1400" cap="none" baseline="0">
                <a:solidFill>
                  <a:schemeClr val="tx2"/>
                </a:solidFill>
                <a:latin typeface="+mj-lt"/>
              </a:defRPr>
            </a:lvl1pPr>
            <a:lvl2pPr marL="0" indent="0" latinLnBrk="0">
              <a:lnSpc>
                <a:spcPct val="100000"/>
              </a:lnSpc>
              <a:spcBef>
                <a:spcPts val="0"/>
              </a:spcBef>
              <a:buNone/>
              <a:defRPr lang="fr-FR" sz="2000">
                <a:solidFill>
                  <a:schemeClr val="tx1">
                    <a:lumMod val="75000"/>
                    <a:lumOff val="25000"/>
                  </a:schemeClr>
                </a:solidFill>
              </a:defRPr>
            </a:lvl2pPr>
            <a:lvl3pPr marL="0" indent="0" latinLnBrk="0">
              <a:lnSpc>
                <a:spcPct val="100000"/>
              </a:lnSpc>
              <a:spcBef>
                <a:spcPts val="0"/>
              </a:spcBef>
              <a:buNone/>
              <a:defRPr lang="fr-FR" sz="2000">
                <a:solidFill>
                  <a:schemeClr val="tx1">
                    <a:lumMod val="75000"/>
                    <a:lumOff val="25000"/>
                  </a:schemeClr>
                </a:solidFill>
              </a:defRPr>
            </a:lvl3pPr>
            <a:lvl4pPr marL="0" indent="0" latinLnBrk="0">
              <a:lnSpc>
                <a:spcPct val="100000"/>
              </a:lnSpc>
              <a:spcBef>
                <a:spcPts val="0"/>
              </a:spcBef>
              <a:buNone/>
              <a:defRPr lang="fr-FR" sz="2000">
                <a:solidFill>
                  <a:schemeClr val="tx1">
                    <a:lumMod val="75000"/>
                    <a:lumOff val="25000"/>
                  </a:schemeClr>
                </a:solidFill>
              </a:defRPr>
            </a:lvl4pPr>
            <a:lvl5pPr marL="0" indent="0" latinLnBrk="0">
              <a:lnSpc>
                <a:spcPct val="100000"/>
              </a:lnSpc>
              <a:spcBef>
                <a:spcPts val="0"/>
              </a:spcBef>
              <a:buNone/>
              <a:defRPr lang="fr-FR" sz="2000">
                <a:solidFill>
                  <a:schemeClr val="tx1">
                    <a:lumMod val="75000"/>
                    <a:lumOff val="25000"/>
                  </a:schemeClr>
                </a:solidFill>
              </a:defRPr>
            </a:lvl5pPr>
            <a:lvl6pPr marL="0" indent="0" latinLnBrk="0">
              <a:lnSpc>
                <a:spcPct val="100000"/>
              </a:lnSpc>
              <a:spcBef>
                <a:spcPts val="0"/>
              </a:spcBef>
              <a:buNone/>
              <a:defRPr lang="fr-FR" sz="2000">
                <a:solidFill>
                  <a:schemeClr val="tx1">
                    <a:lumMod val="75000"/>
                    <a:lumOff val="25000"/>
                  </a:schemeClr>
                </a:solidFill>
              </a:defRPr>
            </a:lvl6pPr>
            <a:lvl7pPr marL="0" indent="0" latinLnBrk="0">
              <a:lnSpc>
                <a:spcPct val="100000"/>
              </a:lnSpc>
              <a:spcBef>
                <a:spcPts val="0"/>
              </a:spcBef>
              <a:buNone/>
              <a:defRPr lang="fr-FR" sz="2000">
                <a:solidFill>
                  <a:schemeClr val="tx1">
                    <a:lumMod val="75000"/>
                    <a:lumOff val="25000"/>
                  </a:schemeClr>
                </a:solidFill>
              </a:defRPr>
            </a:lvl7pPr>
            <a:lvl8pPr marL="0" indent="0" latinLnBrk="0">
              <a:lnSpc>
                <a:spcPct val="100000"/>
              </a:lnSpc>
              <a:spcBef>
                <a:spcPts val="0"/>
              </a:spcBef>
              <a:buNone/>
              <a:defRPr lang="fr-FR" sz="2000">
                <a:solidFill>
                  <a:schemeClr val="tx1">
                    <a:lumMod val="75000"/>
                    <a:lumOff val="25000"/>
                  </a:schemeClr>
                </a:solidFill>
              </a:defRPr>
            </a:lvl8pPr>
            <a:lvl9pPr marL="0" indent="0" latinLnBrk="0">
              <a:lnSpc>
                <a:spcPct val="100000"/>
              </a:lnSpc>
              <a:spcBef>
                <a:spcPts val="0"/>
              </a:spcBef>
              <a:buNone/>
              <a:defRPr lang="fr-FR" sz="2000">
                <a:solidFill>
                  <a:schemeClr val="tx1">
                    <a:lumMod val="75000"/>
                    <a:lumOff val="25000"/>
                  </a:schemeClr>
                </a:solidFill>
              </a:defRPr>
            </a:lvl9pPr>
          </a:lstStyle>
          <a:p>
            <a:pPr lvl="0"/>
            <a:r>
              <a:rPr lang="fr-FR" dirty="0"/>
              <a:t>Ajouter du texte</a:t>
            </a:r>
          </a:p>
        </p:txBody>
      </p:sp>
    </p:spTree>
    <p:extLst>
      <p:ext uri="{BB962C8B-B14F-4D97-AF65-F5344CB8AC3E}">
        <p14:creationId xmlns:p14="http://schemas.microsoft.com/office/powerpoint/2010/main" val="158221478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34354" y="567603"/>
            <a:ext cx="4518910" cy="3763763"/>
          </a:xfrm>
          <a:prstGeom prst="rect">
            <a:avLst/>
          </a:prstGeom>
        </p:spPr>
        <p:txBody>
          <a:bodyPr vert="horz" lIns="91440" tIns="45720" rIns="91440" bIns="45720" rtlCol="0" anchor="ctr">
            <a:noAutofit/>
          </a:bodyPr>
          <a:lstStyle/>
          <a:p>
            <a:r>
              <a:rPr lang="fr-FR" dirty="0"/>
              <a:t>Ajoutez du texte</a:t>
            </a:r>
          </a:p>
        </p:txBody>
      </p:sp>
      <p:sp>
        <p:nvSpPr>
          <p:cNvPr id="3" name="Espace réservé du texte 2"/>
          <p:cNvSpPr>
            <a:spLocks noGrp="1"/>
          </p:cNvSpPr>
          <p:nvPr>
            <p:ph type="body" idx="1"/>
          </p:nvPr>
        </p:nvSpPr>
        <p:spPr>
          <a:xfrm>
            <a:off x="534353" y="4299283"/>
            <a:ext cx="4518911" cy="5229727"/>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534353" y="9529010"/>
            <a:ext cx="1748790" cy="329156"/>
          </a:xfrm>
          <a:prstGeom prst="rect">
            <a:avLst/>
          </a:prstGeom>
        </p:spPr>
        <p:txBody>
          <a:bodyPr vert="horz" lIns="91440" tIns="45720" rIns="91440" bIns="45720" rtlCol="0" anchor="b"/>
          <a:lstStyle>
            <a:lvl1pPr algn="l" latinLnBrk="0">
              <a:defRPr lang="fr-FR" sz="1000">
                <a:solidFill>
                  <a:schemeClr val="tx1">
                    <a:tint val="75000"/>
                  </a:schemeClr>
                </a:solidFill>
              </a:defRPr>
            </a:lvl1pPr>
          </a:lstStyle>
          <a:p>
            <a:fld id="{B15D3D48-5C63-4CD0-B9D2-B4D2F496D790}" type="datetimeFigureOut">
              <a:rPr lang="fr-FR"/>
              <a:pPr/>
              <a:t>17/09/2013</a:t>
            </a:fld>
            <a:endParaRPr lang="fr-FR" dirty="0"/>
          </a:p>
        </p:txBody>
      </p:sp>
      <p:sp>
        <p:nvSpPr>
          <p:cNvPr id="5" name="Espace réservé du pied de page 4"/>
          <p:cNvSpPr>
            <a:spLocks noGrp="1"/>
          </p:cNvSpPr>
          <p:nvPr>
            <p:ph type="ftr" sz="quarter" idx="3"/>
          </p:nvPr>
        </p:nvSpPr>
        <p:spPr>
          <a:xfrm>
            <a:off x="2574608" y="9529010"/>
            <a:ext cx="2623185" cy="329156"/>
          </a:xfrm>
          <a:prstGeom prst="rect">
            <a:avLst/>
          </a:prstGeom>
        </p:spPr>
        <p:txBody>
          <a:bodyPr vert="horz" lIns="91440" tIns="45720" rIns="91440" bIns="45720" rtlCol="0" anchor="b"/>
          <a:lstStyle>
            <a:lvl1pPr algn="ctr" latinLnBrk="0">
              <a:defRPr lang="fr-FR" sz="10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5489258" y="9529010"/>
            <a:ext cx="1748790" cy="329156"/>
          </a:xfrm>
          <a:prstGeom prst="rect">
            <a:avLst/>
          </a:prstGeom>
        </p:spPr>
        <p:txBody>
          <a:bodyPr vert="horz" lIns="91440" tIns="45720" rIns="91440" bIns="45720" rtlCol="0" anchor="b"/>
          <a:lstStyle>
            <a:lvl1pPr algn="r" latinLnBrk="0">
              <a:defRPr lang="fr-FR" sz="1000">
                <a:solidFill>
                  <a:schemeClr val="tx1">
                    <a:tint val="75000"/>
                  </a:schemeClr>
                </a:solidFill>
              </a:defRPr>
            </a:lvl1pPr>
          </a:lstStyle>
          <a:p>
            <a:fld id="{308FAEA7-0C3C-4CCF-BA6B-669D7915826F}" type="slidenum">
              <a:rPr lang="fr-FR" smtClean="0"/>
              <a:pPr/>
              <a:t>‹N°›</a:t>
            </a:fld>
            <a:endParaRPr lang="fr-FR" dirty="0"/>
          </a:p>
        </p:txBody>
      </p:sp>
      <p:cxnSp>
        <p:nvCxnSpPr>
          <p:cNvPr id="9" name="Lien droit 8"/>
          <p:cNvCxnSpPr>
            <a:endCxn id="5" idx="3"/>
          </p:cNvCxnSpPr>
          <p:nvPr userDrawn="1"/>
        </p:nvCxnSpPr>
        <p:spPr>
          <a:xfrm flipH="1">
            <a:off x="5197793" y="535519"/>
            <a:ext cx="28074" cy="9158069"/>
          </a:xfrm>
          <a:prstGeom prst="line">
            <a:avLst/>
          </a:prstGeom>
          <a:ln w="76200" cmpd="thickThi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90000"/>
        </a:lnSpc>
        <a:spcBef>
          <a:spcPct val="0"/>
        </a:spcBef>
        <a:buNone/>
        <a:defRPr lang="fr-FR" sz="9000" kern="1200" cap="all" baseline="0">
          <a:solidFill>
            <a:schemeClr val="tx2"/>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fr-FR" sz="2380" kern="1200">
          <a:solidFill>
            <a:schemeClr val="tx2"/>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fr-FR" sz="2040" kern="1200">
          <a:solidFill>
            <a:schemeClr val="tx2"/>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fr-FR" sz="1700" kern="1200">
          <a:solidFill>
            <a:schemeClr val="tx2"/>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fr-FR" sz="1530" kern="1200">
          <a:solidFill>
            <a:schemeClr val="tx2"/>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fr-FR" sz="1530" kern="1200">
          <a:solidFill>
            <a:schemeClr val="tx2"/>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fr-F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fr-F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fr-F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fr-FR" sz="1530" kern="1200">
          <a:solidFill>
            <a:schemeClr val="tx1"/>
          </a:solidFill>
          <a:latin typeface="+mn-lt"/>
          <a:ea typeface="+mn-ea"/>
          <a:cs typeface="+mn-cs"/>
        </a:defRPr>
      </a:lvl9pPr>
    </p:bodyStyle>
    <p:otherStyle>
      <a:defPPr>
        <a:defRPr lang="fr-FR"/>
      </a:defPPr>
      <a:lvl1pPr marL="0" algn="l" defTabSz="777240" rtl="0" eaLnBrk="1" latinLnBrk="0" hangingPunct="1">
        <a:defRPr lang="fr-FR" sz="1530" kern="1200">
          <a:solidFill>
            <a:schemeClr val="tx1"/>
          </a:solidFill>
          <a:latin typeface="+mn-lt"/>
          <a:ea typeface="+mn-ea"/>
          <a:cs typeface="+mn-cs"/>
        </a:defRPr>
      </a:lvl1pPr>
      <a:lvl2pPr marL="388620" algn="l" defTabSz="777240" rtl="0" eaLnBrk="1" latinLnBrk="0" hangingPunct="1">
        <a:defRPr lang="fr-FR" sz="1530" kern="1200">
          <a:solidFill>
            <a:schemeClr val="tx1"/>
          </a:solidFill>
          <a:latin typeface="+mn-lt"/>
          <a:ea typeface="+mn-ea"/>
          <a:cs typeface="+mn-cs"/>
        </a:defRPr>
      </a:lvl2pPr>
      <a:lvl3pPr marL="777240" algn="l" defTabSz="777240" rtl="0" eaLnBrk="1" latinLnBrk="0" hangingPunct="1">
        <a:defRPr lang="fr-FR" sz="1530" kern="1200">
          <a:solidFill>
            <a:schemeClr val="tx1"/>
          </a:solidFill>
          <a:latin typeface="+mn-lt"/>
          <a:ea typeface="+mn-ea"/>
          <a:cs typeface="+mn-cs"/>
        </a:defRPr>
      </a:lvl3pPr>
      <a:lvl4pPr marL="1165860" algn="l" defTabSz="777240" rtl="0" eaLnBrk="1" latinLnBrk="0" hangingPunct="1">
        <a:defRPr lang="fr-FR" sz="1530" kern="1200">
          <a:solidFill>
            <a:schemeClr val="tx1"/>
          </a:solidFill>
          <a:latin typeface="+mn-lt"/>
          <a:ea typeface="+mn-ea"/>
          <a:cs typeface="+mn-cs"/>
        </a:defRPr>
      </a:lvl4pPr>
      <a:lvl5pPr marL="1554480" algn="l" defTabSz="777240" rtl="0" eaLnBrk="1" latinLnBrk="0" hangingPunct="1">
        <a:defRPr lang="fr-FR" sz="1530" kern="1200">
          <a:solidFill>
            <a:schemeClr val="tx1"/>
          </a:solidFill>
          <a:latin typeface="+mn-lt"/>
          <a:ea typeface="+mn-ea"/>
          <a:cs typeface="+mn-cs"/>
        </a:defRPr>
      </a:lvl5pPr>
      <a:lvl6pPr marL="1943100" algn="l" defTabSz="777240" rtl="0" eaLnBrk="1" latinLnBrk="0" hangingPunct="1">
        <a:defRPr lang="fr-FR" sz="1530" kern="1200">
          <a:solidFill>
            <a:schemeClr val="tx1"/>
          </a:solidFill>
          <a:latin typeface="+mn-lt"/>
          <a:ea typeface="+mn-ea"/>
          <a:cs typeface="+mn-cs"/>
        </a:defRPr>
      </a:lvl6pPr>
      <a:lvl7pPr marL="2331720" algn="l" defTabSz="777240" rtl="0" eaLnBrk="1" latinLnBrk="0" hangingPunct="1">
        <a:defRPr lang="fr-FR" sz="1530" kern="1200">
          <a:solidFill>
            <a:schemeClr val="tx1"/>
          </a:solidFill>
          <a:latin typeface="+mn-lt"/>
          <a:ea typeface="+mn-ea"/>
          <a:cs typeface="+mn-cs"/>
        </a:defRPr>
      </a:lvl7pPr>
      <a:lvl8pPr marL="2720340" algn="l" defTabSz="777240" rtl="0" eaLnBrk="1" latinLnBrk="0" hangingPunct="1">
        <a:defRPr lang="fr-FR" sz="1530" kern="1200">
          <a:solidFill>
            <a:schemeClr val="tx1"/>
          </a:solidFill>
          <a:latin typeface="+mn-lt"/>
          <a:ea typeface="+mn-ea"/>
          <a:cs typeface="+mn-cs"/>
        </a:defRPr>
      </a:lvl8pPr>
      <a:lvl9pPr marL="3108960" algn="l" defTabSz="777240" rtl="0" eaLnBrk="1" latinLnBrk="0" hangingPunct="1">
        <a:defRPr lang="fr-F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710816" y="823067"/>
            <a:ext cx="4422658" cy="1643802"/>
          </a:xfrm>
        </p:spPr>
        <p:txBody>
          <a:bodyPr/>
          <a:lstStyle/>
          <a:p>
            <a:r>
              <a:rPr lang="fr-FR" sz="5500" dirty="0"/>
              <a:t>Compétition entre les groupes de musique</a:t>
            </a:r>
          </a:p>
        </p:txBody>
      </p:sp>
      <p:sp>
        <p:nvSpPr>
          <p:cNvPr id="3" name="Espace réservé du texte 2"/>
          <p:cNvSpPr>
            <a:spLocks noGrp="1"/>
          </p:cNvSpPr>
          <p:nvPr>
            <p:ph type="body" sz="quarter" idx="12"/>
          </p:nvPr>
        </p:nvSpPr>
        <p:spPr>
          <a:xfrm>
            <a:off x="710816" y="3582011"/>
            <a:ext cx="4422658" cy="722302"/>
          </a:xfrm>
        </p:spPr>
        <p:txBody>
          <a:bodyPr/>
          <a:lstStyle/>
          <a:p>
            <a:r>
              <a:rPr lang="fr-FR" sz="5500" dirty="0"/>
              <a:t>de l’université</a:t>
            </a:r>
          </a:p>
        </p:txBody>
      </p:sp>
      <p:sp>
        <p:nvSpPr>
          <p:cNvPr id="4" name="Espace réservé du texte 3"/>
          <p:cNvSpPr>
            <a:spLocks noGrp="1"/>
          </p:cNvSpPr>
          <p:nvPr>
            <p:ph type="body" sz="quarter" idx="13"/>
          </p:nvPr>
        </p:nvSpPr>
        <p:spPr>
          <a:xfrm>
            <a:off x="710816" y="4441867"/>
            <a:ext cx="4422658" cy="557480"/>
          </a:xfrm>
        </p:spPr>
        <p:txBody>
          <a:bodyPr/>
          <a:lstStyle/>
          <a:p>
            <a:r>
              <a:rPr lang="fr-FR" dirty="0"/>
              <a:t>Date</a:t>
            </a:r>
          </a:p>
        </p:txBody>
      </p:sp>
      <p:sp>
        <p:nvSpPr>
          <p:cNvPr id="5" name="Espace réservé du texte 4"/>
          <p:cNvSpPr>
            <a:spLocks noGrp="1"/>
          </p:cNvSpPr>
          <p:nvPr>
            <p:ph type="body" sz="quarter" idx="14"/>
          </p:nvPr>
        </p:nvSpPr>
        <p:spPr>
          <a:xfrm>
            <a:off x="710816" y="4999346"/>
            <a:ext cx="4422658" cy="894566"/>
          </a:xfrm>
        </p:spPr>
        <p:txBody>
          <a:bodyPr/>
          <a:lstStyle/>
          <a:p>
            <a:r>
              <a:rPr lang="fr-FR" dirty="0"/>
              <a:t>8 juin 2013</a:t>
            </a:r>
          </a:p>
          <a:p>
            <a:r>
              <a:rPr lang="fr-FR" dirty="0"/>
              <a:t>De 20h à minuit</a:t>
            </a:r>
          </a:p>
        </p:txBody>
      </p:sp>
      <p:sp>
        <p:nvSpPr>
          <p:cNvPr id="6" name="Espace réservé du texte 5"/>
          <p:cNvSpPr>
            <a:spLocks noGrp="1"/>
          </p:cNvSpPr>
          <p:nvPr>
            <p:ph type="body" sz="quarter" idx="16"/>
          </p:nvPr>
        </p:nvSpPr>
        <p:spPr>
          <a:xfrm>
            <a:off x="710816" y="6167382"/>
            <a:ext cx="4422658" cy="557480"/>
          </a:xfrm>
        </p:spPr>
        <p:txBody>
          <a:bodyPr/>
          <a:lstStyle/>
          <a:p>
            <a:r>
              <a:rPr lang="fr-FR" dirty="0"/>
              <a:t>Lieu</a:t>
            </a:r>
          </a:p>
        </p:txBody>
      </p:sp>
      <p:sp>
        <p:nvSpPr>
          <p:cNvPr id="7" name="Espace réservé du texte 6"/>
          <p:cNvSpPr>
            <a:spLocks noGrp="1"/>
          </p:cNvSpPr>
          <p:nvPr>
            <p:ph type="body" sz="quarter" idx="17"/>
          </p:nvPr>
        </p:nvSpPr>
        <p:spPr>
          <a:xfrm>
            <a:off x="710816" y="6724862"/>
            <a:ext cx="4422658" cy="749014"/>
          </a:xfrm>
        </p:spPr>
        <p:txBody>
          <a:bodyPr/>
          <a:lstStyle/>
          <a:p>
            <a:r>
              <a:rPr lang="fr-FR" dirty="0"/>
              <a:t>Espace culturel</a:t>
            </a:r>
          </a:p>
        </p:txBody>
      </p:sp>
      <p:sp>
        <p:nvSpPr>
          <p:cNvPr id="8" name="Espace réservé du texte 7"/>
          <p:cNvSpPr>
            <a:spLocks noGrp="1"/>
          </p:cNvSpPr>
          <p:nvPr>
            <p:ph type="body" sz="quarter" idx="18"/>
          </p:nvPr>
        </p:nvSpPr>
        <p:spPr>
          <a:xfrm>
            <a:off x="710816" y="7348386"/>
            <a:ext cx="4422658" cy="453200"/>
          </a:xfrm>
        </p:spPr>
        <p:txBody>
          <a:bodyPr/>
          <a:lstStyle/>
          <a:p>
            <a:r>
              <a:rPr lang="fr-FR" dirty="0"/>
              <a:t>123, avenue de l’université, 75030 Paris</a:t>
            </a:r>
          </a:p>
        </p:txBody>
      </p:sp>
      <p:sp>
        <p:nvSpPr>
          <p:cNvPr id="9" name="Espace réservé du texte 8"/>
          <p:cNvSpPr>
            <a:spLocks noGrp="1"/>
          </p:cNvSpPr>
          <p:nvPr>
            <p:ph type="body" sz="quarter" idx="19"/>
          </p:nvPr>
        </p:nvSpPr>
        <p:spPr>
          <a:xfrm>
            <a:off x="710816" y="8001772"/>
            <a:ext cx="4422658" cy="792490"/>
          </a:xfrm>
        </p:spPr>
        <p:txBody>
          <a:bodyPr/>
          <a:lstStyle/>
          <a:p>
            <a:r>
              <a:rPr lang="fr-FR" dirty="0"/>
              <a:t>EN VEDETTE •</a:t>
            </a:r>
            <a:r>
              <a:rPr lang="fr-FR" dirty="0">
                <a:solidFill>
                  <a:schemeClr val="accent1"/>
                </a:solidFill>
              </a:rPr>
              <a:t> Nom de votre groupe</a:t>
            </a:r>
            <a:r>
              <a:rPr lang="fr-FR" dirty="0"/>
              <a:t> • Nom de votre groupe • </a:t>
            </a:r>
            <a:r>
              <a:rPr lang="fr-FR" dirty="0">
                <a:solidFill>
                  <a:schemeClr val="accent1"/>
                </a:solidFill>
              </a:rPr>
              <a:t>Nom de votre groupe</a:t>
            </a:r>
            <a:r>
              <a:rPr lang="fr-FR" dirty="0"/>
              <a:t> • Nom de votre groupe •</a:t>
            </a:r>
            <a:r>
              <a:rPr lang="fr-FR" dirty="0">
                <a:solidFill>
                  <a:schemeClr val="accent1"/>
                </a:solidFill>
              </a:rPr>
              <a:t> Nom de votre groupe</a:t>
            </a:r>
            <a:r>
              <a:rPr lang="fr-FR" dirty="0"/>
              <a:t> • Nom de votre groupe • </a:t>
            </a:r>
            <a:r>
              <a:rPr lang="fr-FR" dirty="0">
                <a:solidFill>
                  <a:schemeClr val="accent1"/>
                </a:solidFill>
              </a:rPr>
              <a:t>Nom de votre groupe </a:t>
            </a:r>
          </a:p>
        </p:txBody>
      </p:sp>
      <p:sp>
        <p:nvSpPr>
          <p:cNvPr id="10" name="Espace réservé du texte 9"/>
          <p:cNvSpPr>
            <a:spLocks noGrp="1"/>
          </p:cNvSpPr>
          <p:nvPr>
            <p:ph type="body" sz="quarter" idx="20"/>
          </p:nvPr>
        </p:nvSpPr>
        <p:spPr/>
        <p:txBody>
          <a:bodyPr/>
          <a:lstStyle/>
          <a:p>
            <a:r>
              <a:rPr lang="fr-FR" dirty="0"/>
              <a:t>ADRESSE WEB</a:t>
            </a:r>
          </a:p>
        </p:txBody>
      </p:sp>
      <p:sp>
        <p:nvSpPr>
          <p:cNvPr id="11" name="Espace réservé du texte 10"/>
          <p:cNvSpPr>
            <a:spLocks noGrp="1"/>
          </p:cNvSpPr>
          <p:nvPr>
            <p:ph type="body" sz="quarter" idx="21"/>
          </p:nvPr>
        </p:nvSpPr>
        <p:spPr>
          <a:xfrm>
            <a:off x="5443237" y="823066"/>
            <a:ext cx="1936131" cy="976977"/>
          </a:xfrm>
        </p:spPr>
        <p:txBody>
          <a:bodyPr/>
          <a:lstStyle/>
          <a:p>
            <a:r>
              <a:rPr lang="fr-FR" dirty="0" smtClean="0"/>
              <a:t>Événement</a:t>
            </a:r>
            <a:br>
              <a:rPr lang="fr-FR" dirty="0" smtClean="0"/>
            </a:br>
            <a:r>
              <a:rPr lang="fr-FR" dirty="0" smtClean="0"/>
              <a:t>pour tous les âges</a:t>
            </a:r>
            <a:endParaRPr lang="fr-FR" dirty="0"/>
          </a:p>
        </p:txBody>
      </p:sp>
      <p:sp>
        <p:nvSpPr>
          <p:cNvPr id="12" name="Espace réservé du texte 11"/>
          <p:cNvSpPr>
            <a:spLocks noGrp="1"/>
          </p:cNvSpPr>
          <p:nvPr>
            <p:ph type="body" sz="quarter" idx="22"/>
          </p:nvPr>
        </p:nvSpPr>
        <p:spPr/>
        <p:txBody>
          <a:bodyPr/>
          <a:lstStyle/>
          <a:p>
            <a:r>
              <a:rPr lang="fr-FR" dirty="0" err="1"/>
              <a:t>Pré-vente</a:t>
            </a:r>
            <a:endParaRPr lang="fr-FR" dirty="0"/>
          </a:p>
        </p:txBody>
      </p:sp>
      <p:sp>
        <p:nvSpPr>
          <p:cNvPr id="13" name="Espace réservé du texte 12"/>
          <p:cNvSpPr>
            <a:spLocks noGrp="1"/>
          </p:cNvSpPr>
          <p:nvPr>
            <p:ph type="body" sz="quarter" idx="23"/>
          </p:nvPr>
        </p:nvSpPr>
        <p:spPr/>
        <p:txBody>
          <a:bodyPr/>
          <a:lstStyle/>
          <a:p>
            <a:r>
              <a:rPr lang="fr-FR" dirty="0" smtClean="0"/>
              <a:t>Placement libre 18 €</a:t>
            </a:r>
          </a:p>
          <a:p>
            <a:r>
              <a:rPr lang="fr-FR" dirty="0" smtClean="0"/>
              <a:t>VIP 36 €</a:t>
            </a:r>
          </a:p>
          <a:p>
            <a:r>
              <a:rPr lang="fr-FR" dirty="0" smtClean="0"/>
              <a:t>Tarifs de groupe</a:t>
            </a:r>
            <a:br>
              <a:rPr lang="fr-FR" dirty="0" smtClean="0"/>
            </a:br>
            <a:r>
              <a:rPr lang="fr-FR" dirty="0" smtClean="0"/>
              <a:t>disponibles sur place</a:t>
            </a:r>
            <a:endParaRPr lang="fr-FR" dirty="0"/>
          </a:p>
        </p:txBody>
      </p:sp>
      <p:sp>
        <p:nvSpPr>
          <p:cNvPr id="14" name="Espace réservé du texte 13"/>
          <p:cNvSpPr>
            <a:spLocks noGrp="1"/>
          </p:cNvSpPr>
          <p:nvPr>
            <p:ph type="body" sz="quarter" idx="24"/>
          </p:nvPr>
        </p:nvSpPr>
        <p:spPr/>
        <p:txBody>
          <a:bodyPr/>
          <a:lstStyle/>
          <a:p>
            <a:r>
              <a:rPr lang="fr-FR" dirty="0"/>
              <a:t>Sur place</a:t>
            </a:r>
          </a:p>
        </p:txBody>
      </p:sp>
      <p:sp>
        <p:nvSpPr>
          <p:cNvPr id="15" name="Espace réservé du texte 14"/>
          <p:cNvSpPr>
            <a:spLocks noGrp="1"/>
          </p:cNvSpPr>
          <p:nvPr>
            <p:ph type="body" sz="quarter" idx="25"/>
          </p:nvPr>
        </p:nvSpPr>
        <p:spPr/>
        <p:txBody>
          <a:bodyPr/>
          <a:lstStyle/>
          <a:p>
            <a:r>
              <a:rPr lang="fr-FR" dirty="0" smtClean="0"/>
              <a:t>Placement libre 20 €</a:t>
            </a:r>
          </a:p>
          <a:p>
            <a:r>
              <a:rPr lang="fr-FR" dirty="0" smtClean="0"/>
              <a:t>VIP 40 €</a:t>
            </a:r>
          </a:p>
          <a:p>
            <a:r>
              <a:rPr lang="fr-FR" dirty="0" smtClean="0"/>
              <a:t>Tarifs de groupe</a:t>
            </a:r>
            <a:br>
              <a:rPr lang="fr-FR" dirty="0" smtClean="0"/>
            </a:br>
            <a:r>
              <a:rPr lang="fr-FR" dirty="0" smtClean="0"/>
              <a:t>disponibles sur place</a:t>
            </a:r>
            <a:endParaRPr lang="fr-FR" dirty="0"/>
          </a:p>
        </p:txBody>
      </p:sp>
      <p:sp>
        <p:nvSpPr>
          <p:cNvPr id="16" name="Espace réservé du texte 15"/>
          <p:cNvSpPr>
            <a:spLocks noGrp="1"/>
          </p:cNvSpPr>
          <p:nvPr>
            <p:ph type="body" sz="quarter" idx="26"/>
          </p:nvPr>
        </p:nvSpPr>
        <p:spPr/>
        <p:txBody>
          <a:bodyPr/>
          <a:lstStyle/>
          <a:p>
            <a:r>
              <a:rPr lang="fr-FR" dirty="0"/>
              <a:t>Sponsors</a:t>
            </a:r>
          </a:p>
        </p:txBody>
      </p:sp>
      <p:sp>
        <p:nvSpPr>
          <p:cNvPr id="17" name="Espace réservé du texte 16"/>
          <p:cNvSpPr>
            <a:spLocks noGrp="1"/>
          </p:cNvSpPr>
          <p:nvPr>
            <p:ph type="body" sz="quarter" idx="27"/>
          </p:nvPr>
        </p:nvSpPr>
        <p:spPr/>
        <p:txBody>
          <a:bodyPr/>
          <a:lstStyle/>
          <a:p>
            <a:r>
              <a:rPr lang="fr-FR" dirty="0" err="1"/>
              <a:t>Adventure</a:t>
            </a:r>
            <a:r>
              <a:rPr lang="fr-FR" dirty="0"/>
              <a:t> Works</a:t>
            </a:r>
          </a:p>
          <a:p>
            <a:r>
              <a:rPr lang="fr-FR" dirty="0"/>
              <a:t>Alpine Ski House</a:t>
            </a:r>
          </a:p>
          <a:p>
            <a:r>
              <a:rPr lang="fr-FR" dirty="0" err="1"/>
              <a:t>Contoso</a:t>
            </a:r>
            <a:r>
              <a:rPr lang="fr-FR" dirty="0"/>
              <a:t>, Ltd.</a:t>
            </a:r>
          </a:p>
          <a:p>
            <a:r>
              <a:rPr lang="fr-FR" dirty="0" err="1"/>
              <a:t>Fourth</a:t>
            </a:r>
            <a:r>
              <a:rPr lang="fr-FR" dirty="0"/>
              <a:t> Coffee</a:t>
            </a:r>
          </a:p>
          <a:p>
            <a:r>
              <a:rPr lang="fr-FR" dirty="0" err="1"/>
              <a:t>Margie’s</a:t>
            </a:r>
            <a:r>
              <a:rPr lang="fr-FR" dirty="0"/>
              <a:t> </a:t>
            </a:r>
            <a:r>
              <a:rPr lang="fr-FR" dirty="0" err="1"/>
              <a:t>Travel</a:t>
            </a:r>
            <a:endParaRPr lang="fr-FR" dirty="0"/>
          </a:p>
          <a:p>
            <a:r>
              <a:rPr lang="fr-FR" dirty="0" err="1"/>
              <a:t>School</a:t>
            </a:r>
            <a:r>
              <a:rPr lang="fr-FR" dirty="0"/>
              <a:t> of Fine Art</a:t>
            </a:r>
          </a:p>
          <a:p>
            <a:r>
              <a:rPr lang="fr-FR" dirty="0"/>
              <a:t>The Phone </a:t>
            </a:r>
            <a:r>
              <a:rPr lang="fr-FR" dirty="0" err="1"/>
              <a:t>Company</a:t>
            </a:r>
            <a:endParaRPr lang="fr-FR" dirty="0"/>
          </a:p>
          <a:p>
            <a:r>
              <a:rPr lang="fr-FR" dirty="0" err="1"/>
              <a:t>Wingtip</a:t>
            </a:r>
            <a:r>
              <a:rPr lang="fr-FR" dirty="0"/>
              <a:t> </a:t>
            </a:r>
            <a:r>
              <a:rPr lang="fr-FR" dirty="0" err="1"/>
              <a:t>Toys</a:t>
            </a:r>
            <a:endParaRPr lang="fr-FR" dirty="0"/>
          </a:p>
        </p:txBody>
      </p:sp>
      <p:sp>
        <p:nvSpPr>
          <p:cNvPr id="18" name="Espace réservé du texte 17"/>
          <p:cNvSpPr>
            <a:spLocks noGrp="1"/>
          </p:cNvSpPr>
          <p:nvPr>
            <p:ph type="body" sz="quarter" idx="28"/>
          </p:nvPr>
        </p:nvSpPr>
        <p:spPr/>
        <p:txBody>
          <a:bodyPr/>
          <a:lstStyle/>
          <a:p>
            <a:r>
              <a:rPr lang="fr-FR" dirty="0"/>
              <a:t>Bénéficiaire</a:t>
            </a:r>
          </a:p>
        </p:txBody>
      </p:sp>
      <p:sp>
        <p:nvSpPr>
          <p:cNvPr id="19" name="Espace réservé du texte 18"/>
          <p:cNvSpPr>
            <a:spLocks noGrp="1"/>
          </p:cNvSpPr>
          <p:nvPr>
            <p:ph type="body" sz="quarter" idx="29"/>
          </p:nvPr>
        </p:nvSpPr>
        <p:spPr>
          <a:xfrm>
            <a:off x="5443237" y="8124090"/>
            <a:ext cx="1936131" cy="1705710"/>
          </a:xfrm>
        </p:spPr>
        <p:txBody>
          <a:bodyPr/>
          <a:lstStyle/>
          <a:p>
            <a:r>
              <a:rPr lang="fr-FR" dirty="0"/>
              <a:t>École supérieure de musique et Conseil de l’Université des arts appliqués École supérieure de musique et Conseil de l’Université des arts appliqués </a:t>
            </a:r>
          </a:p>
        </p:txBody>
      </p:sp>
    </p:spTree>
    <p:extLst>
      <p:ext uri="{BB962C8B-B14F-4D97-AF65-F5344CB8AC3E}">
        <p14:creationId xmlns:p14="http://schemas.microsoft.com/office/powerpoint/2010/main" val="2570050713"/>
      </p:ext>
    </p:extLst>
  </p:cSld>
  <p:clrMapOvr>
    <a:masterClrMapping/>
  </p:clrMapOvr>
</p:sld>
</file>

<file path=ppt/theme/theme1.xml><?xml version="1.0" encoding="utf-8"?>
<a:theme xmlns:a="http://schemas.openxmlformats.org/drawingml/2006/main" name="Prospectus pour étudiants 8.5 x 11">
  <a:themeElements>
    <a:clrScheme name="Student Flyer Red">
      <a:dk1>
        <a:srgbClr val="333333"/>
      </a:dk1>
      <a:lt1>
        <a:sysClr val="window" lastClr="FFFFFF"/>
      </a:lt1>
      <a:dk2>
        <a:srgbClr val="000000"/>
      </a:dk2>
      <a:lt2>
        <a:srgbClr val="B2B2B2"/>
      </a:lt2>
      <a:accent1>
        <a:srgbClr val="F11A2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
      <a:majorFont>
        <a:latin typeface="Impact"/>
        <a:ea typeface=""/>
        <a:cs typeface=""/>
      </a:majorFont>
      <a:minorFont>
        <a:latin typeface="Impac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udent_Flyer_Red.potx" id="{277F8900-E811-4A84-8B3D-0F1AF6670908}" vid="{E296F468-9928-4483-B23B-FCE20D897B81}"/>
    </a:ext>
  </a:extLst>
</a:theme>
</file>

<file path=ppt/theme/theme2.xml><?xml version="1.0" encoding="utf-8"?>
<a:theme xmlns:a="http://schemas.openxmlformats.org/drawingml/2006/main" name="Office Theme">
  <a:themeElements>
    <a:clrScheme name="Student Flyer Red">
      <a:dk1>
        <a:srgbClr val="333333"/>
      </a:dk1>
      <a:lt1>
        <a:sysClr val="window" lastClr="FFFFFF"/>
      </a:lt1>
      <a:dk2>
        <a:srgbClr val="000000"/>
      </a:dk2>
      <a:lt2>
        <a:srgbClr val="B2B2B2"/>
      </a:lt2>
      <a:accent1>
        <a:srgbClr val="F11A2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Calibri">
      <a:majorFont>
        <a:latin typeface="Impac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tudent Flyer Red">
      <a:dk1>
        <a:srgbClr val="333333"/>
      </a:dk1>
      <a:lt1>
        <a:sysClr val="window" lastClr="FFFFFF"/>
      </a:lt1>
      <a:dk2>
        <a:srgbClr val="000000"/>
      </a:dk2>
      <a:lt2>
        <a:srgbClr val="B2B2B2"/>
      </a:lt2>
      <a:accent1>
        <a:srgbClr val="F11A2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Calibri">
      <a:majorFont>
        <a:latin typeface="Impac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F056C4F-A897-44FB-8816-5AA3720B857B}">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2F8EDDB-5E60-4815-978D-A9FFA1A5BC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685E69C-788B-441B-8913-E5CC6E959D3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155</Words>
  <Application>Microsoft Office PowerPoint</Application>
  <PresentationFormat>Personnalisé</PresentationFormat>
  <Paragraphs>32</Paragraphs>
  <Slides>1</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Impact</vt:lpstr>
      <vt:lpstr>Prospectus pour étudiants 8.5 x 11</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2013-06-24T21:16:32Z</dcterms:created>
  <dcterms:modified xsi:type="dcterms:W3CDTF">2013-09-18T01:42:41Z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MyDocuments">
    <vt:bool>true</vt:bool>
  </property>
  <property fmtid="{D5CDD505-2E9C-101B-9397-08002B2CF9AE}" pid="3" name="ContentTypeId">
    <vt:lpwstr>0x0101007C1D5F340F01F94FA2FD29A5E6DC872E</vt:lpwstr>
  </property>
</Properties>
</file>