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57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 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 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 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6-4748-984E-C850C01F4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 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56280"/>
        <c:axId val="3001566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Série 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 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156280"/>
        <c:axId val="300156672"/>
      </c:lineChart>
      <c:catAx>
        <c:axId val="30015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0156672"/>
        <c:crosses val="autoZero"/>
        <c:auto val="1"/>
        <c:lblAlgn val="ctr"/>
        <c:lblOffset val="100"/>
        <c:noMultiLvlLbl val="0"/>
      </c:catAx>
      <c:valAx>
        <c:axId val="300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015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fr" dirty="0"/>
            <a:t>Groupe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fr"/>
            <a:t>Groupe 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fr"/>
            <a:t>Groupe 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6F1751A1-BBF1-43A5-AA8E-CF8BAE7FDE7F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D289B1CA-6502-407C-94E4-DCE1C9DF78BA}" type="par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AACCDA8E-76C5-4DB7-9DB6-3EBF62136571}" type="sib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03BC6D5E-A863-4BA4-A3B0-53B9513C5820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</dgm:pt>
    <dgm:pt modelId="{B28C9EC9-27C0-40BF-8422-5383559E8653}" type="par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A23D6B80-B179-438F-9D98-FA20A43E2A93}" type="sib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00C5B8F2-B825-4A1C-9431-9FD644617F2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F0219-FFF4-41B2-85CC-0FBE5AF1B9F9}" type="presOf" srcId="{98450B70-D18C-4E1D-97E9-FA8BA06091D9}" destId="{E2700167-FF4B-4025-A48B-3CB1A8B5F4C4}" srcOrd="0" destOrd="0" presId="urn:microsoft.com/office/officeart/2005/8/layout/StepDownProcess"/>
    <dgm:cxn modelId="{129D841E-382E-44F7-93AC-7643E8D61324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9669342B-DE72-4B9D-91C0-158DDD44CF70}" type="presOf" srcId="{0D636056-30D8-4434-99F7-E38A6E2B8161}" destId="{AE7ECB50-F4B1-47FD-BE6E-79C06FC25BB6}" srcOrd="0" destOrd="0" presId="urn:microsoft.com/office/officeart/2005/8/layout/StepDownProcess"/>
    <dgm:cxn modelId="{2B784C2F-F8DD-4F25-9C36-76751B378C4C}" srcId="{0D636056-30D8-4434-99F7-E38A6E2B8161}" destId="{03BC6D5E-A863-4BA4-A3B0-53B9513C5820}" srcOrd="1" destOrd="0" parTransId="{B28C9EC9-27C0-40BF-8422-5383559E8653}" sibTransId="{A23D6B80-B179-438F-9D98-FA20A43E2A93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DCC73C57-696B-49B9-AAF5-FB5B4498C64A}" type="presOf" srcId="{03BC6D5E-A863-4BA4-A3B0-53B9513C5820}" destId="{00C5B8F2-B825-4A1C-9431-9FD644617F22}" srcOrd="0" destOrd="1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70EFD85-F5AF-4F37-9CF4-1F190C554518}" type="presOf" srcId="{A33F4830-5CD4-4C71-985C-0708E9B0BE14}" destId="{08ECF78B-FAD5-4D9C-8E49-B3383B679E74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D65138C7-B147-442C-99DF-1AB271947291}" srcId="{0D636056-30D8-4434-99F7-E38A6E2B8161}" destId="{6F1751A1-BBF1-43A5-AA8E-CF8BAE7FDE7F}" srcOrd="0" destOrd="0" parTransId="{D289B1CA-6502-407C-94E4-DCE1C9DF78BA}" sibTransId="{AACCDA8E-76C5-4DB7-9DB6-3EBF62136571}"/>
    <dgm:cxn modelId="{680EB3CC-307C-459D-955F-EB81D961F93B}" type="presOf" srcId="{C1B61D4D-7B51-471F-A0A6-E55A5EC41A8E}" destId="{B00BB2B3-43BF-4BBF-B8B9-75901CCFACA5}" srcOrd="0" destOrd="0" presId="urn:microsoft.com/office/officeart/2005/8/layout/StepDownProcess"/>
    <dgm:cxn modelId="{7AEB27DF-871D-4474-A830-331F9A8A944F}" type="presOf" srcId="{255827E2-CE07-427C-839C-BE2E51FCDBB8}" destId="{5812CCDB-7FE7-42D3-9D84-BC2F375234DF}" srcOrd="0" destOrd="0" presId="urn:microsoft.com/office/officeart/2005/8/layout/StepDownProcess"/>
    <dgm:cxn modelId="{471B14E3-BA26-4CB0-855B-483EC84171A8}" type="presOf" srcId="{3791C0EA-2A16-4B79-AE66-267F4C96876D}" destId="{5812CCDB-7FE7-42D3-9D84-BC2F375234DF}" srcOrd="0" destOrd="1" presId="urn:microsoft.com/office/officeart/2005/8/layout/StepDownProcess"/>
    <dgm:cxn modelId="{3A2AB8EC-A431-4705-8FB1-EA0392AAB998}" type="presOf" srcId="{EB73341C-FA6D-4FF7-B456-80B171416073}" destId="{B00BB2B3-43BF-4BBF-B8B9-75901CCFACA5}" srcOrd="0" destOrd="1" presId="urn:microsoft.com/office/officeart/2005/8/layout/StepDownProcess"/>
    <dgm:cxn modelId="{DE77FEF8-6769-4D82-84DA-716E86A28389}" type="presOf" srcId="{6F1751A1-BBF1-43A5-AA8E-CF8BAE7FDE7F}" destId="{00C5B8F2-B825-4A1C-9431-9FD644617F22}" srcOrd="0" destOrd="0" presId="urn:microsoft.com/office/officeart/2005/8/layout/StepDownProcess"/>
    <dgm:cxn modelId="{6CD83EF7-7A0C-4734-B9DF-D43445729395}" type="presParOf" srcId="{08ECF78B-FAD5-4D9C-8E49-B3383B679E74}" destId="{CA25F1EE-EBF1-4624-880B-D3BCF13A2F47}" srcOrd="0" destOrd="0" presId="urn:microsoft.com/office/officeart/2005/8/layout/StepDownProcess"/>
    <dgm:cxn modelId="{B9A8EDE1-58C0-4114-8B6D-C1CAD7AB1A31}" type="presParOf" srcId="{CA25F1EE-EBF1-4624-880B-D3BCF13A2F47}" destId="{1DBDDA96-9BFE-4E8D-B03A-B2FB6EE49E38}" srcOrd="0" destOrd="0" presId="urn:microsoft.com/office/officeart/2005/8/layout/StepDownProcess"/>
    <dgm:cxn modelId="{E7D7F9E9-1964-48D5-9AE8-736BC7752431}" type="presParOf" srcId="{CA25F1EE-EBF1-4624-880B-D3BCF13A2F47}" destId="{E2700167-FF4B-4025-A48B-3CB1A8B5F4C4}" srcOrd="1" destOrd="0" presId="urn:microsoft.com/office/officeart/2005/8/layout/StepDownProcess"/>
    <dgm:cxn modelId="{BAEB8DDC-8785-4917-AF3D-909A360115E3}" type="presParOf" srcId="{CA25F1EE-EBF1-4624-880B-D3BCF13A2F47}" destId="{B00BB2B3-43BF-4BBF-B8B9-75901CCFACA5}" srcOrd="2" destOrd="0" presId="urn:microsoft.com/office/officeart/2005/8/layout/StepDownProcess"/>
    <dgm:cxn modelId="{F90F1256-9FE1-492A-9BC6-7DD859147C3C}" type="presParOf" srcId="{08ECF78B-FAD5-4D9C-8E49-B3383B679E74}" destId="{939CB33E-F6DE-4B22-86E1-389888939D48}" srcOrd="1" destOrd="0" presId="urn:microsoft.com/office/officeart/2005/8/layout/StepDownProcess"/>
    <dgm:cxn modelId="{63DBA98C-76D1-4853-A15F-647A43BAE2A9}" type="presParOf" srcId="{08ECF78B-FAD5-4D9C-8E49-B3383B679E74}" destId="{0B9F427B-E521-4A0D-A610-47D9D62FF434}" srcOrd="2" destOrd="0" presId="urn:microsoft.com/office/officeart/2005/8/layout/StepDownProcess"/>
    <dgm:cxn modelId="{B7103328-F6C7-4BFA-B07B-3D8F0591AA51}" type="presParOf" srcId="{0B9F427B-E521-4A0D-A610-47D9D62FF434}" destId="{CB65E7BF-26FC-4997-A604-64C56983E379}" srcOrd="0" destOrd="0" presId="urn:microsoft.com/office/officeart/2005/8/layout/StepDownProcess"/>
    <dgm:cxn modelId="{B569C2AB-C886-479E-9B62-2B8D49086526}" type="presParOf" srcId="{0B9F427B-E521-4A0D-A610-47D9D62FF434}" destId="{1D736981-5D82-4672-9205-279958AACFE2}" srcOrd="1" destOrd="0" presId="urn:microsoft.com/office/officeart/2005/8/layout/StepDownProcess"/>
    <dgm:cxn modelId="{E5B5D536-785B-46C1-90D4-FA56D1D67025}" type="presParOf" srcId="{0B9F427B-E521-4A0D-A610-47D9D62FF434}" destId="{5812CCDB-7FE7-42D3-9D84-BC2F375234DF}" srcOrd="2" destOrd="0" presId="urn:microsoft.com/office/officeart/2005/8/layout/StepDownProcess"/>
    <dgm:cxn modelId="{E2BED387-4222-4127-A850-A1809761CAC4}" type="presParOf" srcId="{08ECF78B-FAD5-4D9C-8E49-B3383B679E74}" destId="{11E7C21B-758A-4A9D-8566-914D35C1B9FC}" srcOrd="3" destOrd="0" presId="urn:microsoft.com/office/officeart/2005/8/layout/StepDownProcess"/>
    <dgm:cxn modelId="{0128A399-4698-4DD9-9E18-602B544AFC15}" type="presParOf" srcId="{08ECF78B-FAD5-4D9C-8E49-B3383B679E74}" destId="{27AC4152-3790-436F-BE68-EF7D8416D588}" srcOrd="4" destOrd="0" presId="urn:microsoft.com/office/officeart/2005/8/layout/StepDownProcess"/>
    <dgm:cxn modelId="{246ABB88-93F9-4BAB-95C1-41BC156CB3D0}" type="presParOf" srcId="{27AC4152-3790-436F-BE68-EF7D8416D588}" destId="{AE7ECB50-F4B1-47FD-BE6E-79C06FC25BB6}" srcOrd="0" destOrd="0" presId="urn:microsoft.com/office/officeart/2005/8/layout/StepDownProcess"/>
    <dgm:cxn modelId="{91E933FA-B272-40C3-BC2A-C64D7DCC0731}" type="presParOf" srcId="{27AC4152-3790-436F-BE68-EF7D8416D588}" destId="{00C5B8F2-B825-4A1C-9431-9FD644617F2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800" kern="1200" dirty="0"/>
            <a:t>Groupe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1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800" kern="1200"/>
            <a:t>Groupe 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1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800" kern="1200"/>
            <a:t>Groupe C</a:t>
          </a:r>
        </a:p>
      </dsp:txBody>
      <dsp:txXfrm>
        <a:off x="2353747" y="2825880"/>
        <a:ext cx="1295396" cy="878221"/>
      </dsp:txXfrm>
    </dsp:sp>
    <dsp:sp modelId="{00C5B8F2-B825-4A1C-9431-9FD644617F2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500" kern="1200"/>
            <a:t>Tâche 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500" kern="1200"/>
            <a:t>Tâche 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te" title="Carte de l’Europe"/>
          <p:cNvSpPr>
            <a:spLocks noEditPoints="1"/>
          </p:cNvSpPr>
          <p:nvPr/>
        </p:nvSpPr>
        <p:spPr bwMode="gray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dirty="0" err="1"/>
              <a:t>Modifiez</a:t>
            </a:r>
            <a:r>
              <a:rPr dirty="0"/>
              <a:t> le style du</a:t>
            </a:r>
            <a:r>
              <a:rPr lang="fr-FR" dirty="0"/>
              <a:t> 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200" b="0" cap="all"/>
            </a:lvl1pPr>
          </a:lstStyle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Modifiez</a:t>
            </a:r>
            <a:r>
              <a:rPr dirty="0"/>
              <a:t> les styles du</a:t>
            </a:r>
            <a:r>
              <a:rPr lang="fr-FR" dirty="0"/>
              <a:t> </a:t>
            </a:r>
            <a:r>
              <a:rPr dirty="0" err="1"/>
              <a:t>texte</a:t>
            </a:r>
            <a:endParaRPr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Modifiez</a:t>
            </a:r>
            <a:r>
              <a:rPr dirty="0"/>
              <a:t> les styles du</a:t>
            </a:r>
            <a:r>
              <a:rPr lang="fr-FR" dirty="0"/>
              <a:t> </a:t>
            </a:r>
            <a:r>
              <a:rPr dirty="0" err="1"/>
              <a:t>texte</a:t>
            </a:r>
            <a:endParaRPr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Modifiez le style du titre</a:t>
            </a:r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Espace réservé d’image 2" title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dirty="0" err="1"/>
              <a:t>Cliquez</a:t>
            </a:r>
            <a:r>
              <a:rPr dirty="0"/>
              <a:t> sur </a:t>
            </a:r>
            <a:r>
              <a:rPr dirty="0" err="1"/>
              <a:t>l’icône</a:t>
            </a:r>
            <a:r>
              <a:rPr dirty="0"/>
              <a:t> pour </a:t>
            </a:r>
            <a:r>
              <a:rPr dirty="0" err="1"/>
              <a:t>ajouter</a:t>
            </a:r>
            <a:r>
              <a:rPr dirty="0"/>
              <a:t> </a:t>
            </a:r>
            <a:r>
              <a:rPr dirty="0" err="1"/>
              <a:t>une</a:t>
            </a:r>
            <a:r>
              <a:rPr lang="fr-FR" dirty="0"/>
              <a:t> </a:t>
            </a:r>
            <a:r>
              <a:rPr dirty="0"/>
              <a:t>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14/09/2017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"/>
              <a:t>Disposition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 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- 4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- 5</a:t>
            </a:r>
          </a:p>
        </p:txBody>
      </p:sp>
      <p:sp>
        <p:nvSpPr>
          <p:cNvPr id="6" name="Espace réservé d’image 5" title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/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titre et de contenu avec liste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"/>
              <a:t>Ajouter votre premier point ici</a:t>
            </a:r>
          </a:p>
          <a:p>
            <a:pPr rtl="0"/>
            <a:r>
              <a:rPr lang="fr"/>
              <a:t>Ajouter votre deuxième point ici</a:t>
            </a:r>
          </a:p>
          <a:p>
            <a:pPr rtl="0"/>
            <a:r>
              <a:rPr lang="fr"/>
              <a:t>Ajouter votre troisième point ici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du titre et du contenu </a:t>
            </a:r>
            <a:br>
              <a:rPr lang="en-US"/>
            </a:br>
            <a:r>
              <a:rPr lang="fr"/>
              <a:t>avec graphique</a:t>
            </a:r>
          </a:p>
        </p:txBody>
      </p:sp>
      <p:graphicFrame>
        <p:nvGraphicFramePr>
          <p:cNvPr id="7" name="Espace réservé du contenu 6" title="Histogramme groupé affichant les valeurs de 3 séries pour 4 caté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74241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"/>
              <a:t>Disposition de deux contenus avec tableau</a:t>
            </a:r>
          </a:p>
        </p:txBody>
      </p:sp>
      <p:graphicFrame>
        <p:nvGraphicFramePr>
          <p:cNvPr id="6" name="Espace réservé du contenu 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77832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u contenu 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fr"/>
              <a:t>Premier point ici</a:t>
            </a:r>
          </a:p>
          <a:p>
            <a:pPr rtl="0"/>
            <a:r>
              <a:rPr lang="fr"/>
              <a:t>Deuxième point ici</a:t>
            </a:r>
          </a:p>
          <a:p>
            <a:pPr rtl="0"/>
            <a:r>
              <a:rPr lang="fr"/>
              <a:t>Troisième point ici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deux contenus </a:t>
            </a:r>
            <a:br>
              <a:rPr lang="en-US"/>
            </a:br>
            <a:r>
              <a:rPr lang="fr"/>
              <a:t>avec graphique SmartArt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"/>
              <a:t>Premier point ici</a:t>
            </a:r>
          </a:p>
          <a:p>
            <a:pPr rtl="0"/>
            <a:r>
              <a:rPr lang="fr"/>
              <a:t>Deuxième point ici</a:t>
            </a:r>
          </a:p>
          <a:p>
            <a:pPr rtl="0"/>
            <a:r>
              <a:rPr lang="fr"/>
              <a:t>Troisième point ici</a:t>
            </a:r>
          </a:p>
        </p:txBody>
      </p:sp>
      <p:graphicFrame>
        <p:nvGraphicFramePr>
          <p:cNvPr id="5" name="Espace réservé du contenu 4" title="Diagramme de processus descendant affichant une séquence de 3 étapes dans l’ordre décroissant avec des tâche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085699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 dirty="0"/>
              <a:t>Ajouter un titre de diapositive - 1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- 2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ésentation Europe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123</Words>
  <Application>Microsoft Office PowerPoint</Application>
  <PresentationFormat>Personnalisé</PresentationFormat>
  <Paragraphs>44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Présentation Europe 16:9</vt:lpstr>
      <vt:lpstr>Disposition du titre</vt:lpstr>
      <vt:lpstr>Disposition de titre et de contenu avec liste</vt:lpstr>
      <vt:lpstr>Disposition du titre et du contenu  avec graphique</vt:lpstr>
      <vt:lpstr>Disposition de deux contenus avec tableau</vt:lpstr>
      <vt:lpstr>Disposition de deux contenus  avec graphique SmartArt</vt:lpstr>
      <vt:lpstr>Ajouter un titre de diapositive - 1</vt:lpstr>
      <vt:lpstr>Ajouter un titre de diapositive - 2</vt:lpstr>
      <vt:lpstr>Ajouter un titre de diapositive - 3</vt:lpstr>
      <vt:lpstr>Présentation PowerPoint</vt:lpstr>
      <vt:lpstr>Ajouter un titre de diapositive - 4</vt:lpstr>
      <vt:lpstr>Ajouter un titre de diapositive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cp:lastModifiedBy>admin</cp:lastModifiedBy>
  <cp:revision>1</cp:revision>
  <dcterms:modified xsi:type="dcterms:W3CDTF">2018-04-26T09:39:41Z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