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8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 showGuides="1">
      <p:cViewPr varScale="1">
        <p:scale>
          <a:sx n="96" d="100"/>
          <a:sy n="96" d="100"/>
        </p:scale>
        <p:origin x="10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D-4504-AB77-78D7675937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D-4504-AB77-78D7675937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D-4504-AB77-78D76759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5602848"/>
        <c:axId val="225603240"/>
      </c:barChart>
      <c:catAx>
        <c:axId val="2256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5603240"/>
        <c:crosses val="autoZero"/>
        <c:auto val="1"/>
        <c:lblAlgn val="ctr"/>
        <c:lblOffset val="100"/>
        <c:noMultiLvlLbl val="0"/>
      </c:catAx>
      <c:valAx>
        <c:axId val="22560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560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fr-FR" noProof="0" dirty="0"/>
            <a:t>Titre de l’étape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1 - first task description"/>
        </a:ext>
      </dgm:extLs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1 - second task description"/>
        </a:ext>
      </dgm:extLs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1 - third task description"/>
        </a:ext>
      </dgm:extLs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1 - fourth task description"/>
        </a:ext>
      </dgm:extLs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fr-FR" noProof="0" dirty="0"/>
            <a:t>Titre de l’étape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2 - first task description"/>
        </a:ext>
      </dgm:extLs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2 - second task description"/>
        </a:ext>
      </dgm:extLs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2 - third task description"/>
        </a:ext>
      </dgm:extLs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fr-FR" noProof="0" dirty="0"/>
            <a:t>Titre de l’étape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3 - first task description"/>
        </a:ext>
      </dgm:extLs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3 - second task description"/>
        </a:ext>
      </dgm:extLs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fr-FR" noProof="0" dirty="0"/>
            <a:t>Titre de l’étape 4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4 - first task description"/>
        </a:ext>
      </dgm:extLs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/>
      <dgm:spPr/>
      <dgm:t>
        <a:bodyPr rtlCol="0"/>
        <a:lstStyle/>
        <a:p>
          <a:pPr rtl="0"/>
          <a:r>
            <a:rPr lang="fr-FR" noProof="0" dirty="0"/>
            <a:t>Description de la tâche</a:t>
          </a:r>
        </a:p>
      </dgm:t>
      <dgm:extLst>
        <a:ext uri="{E40237B7-FDA0-4F09-8148-C483321AD2D9}">
          <dgm14:cNvPr xmlns:dgm14="http://schemas.microsoft.com/office/drawing/2010/diagram" id="0" name="" title="Step 4 - second task description"/>
        </a:ext>
      </dgm:extLs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noProof="0" dirty="0"/>
            <a:t>Titre de l’étape 1</a:t>
          </a:r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noProof="0" dirty="0"/>
            <a:t>Titre de l’étape 2</a:t>
          </a:r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noProof="0" dirty="0"/>
            <a:t>Titre de l’étape 3</a:t>
          </a:r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Description de la tâche</a:t>
          </a:r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noProof="0" dirty="0"/>
            <a:t>Titre de l’étape 4</a:t>
          </a:r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3EC61A-2FF0-4C45-8403-3368C9ACE754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756C21-2C36-4FEB-9B04-AE9E08EA4F90}" type="datetime1">
              <a:rPr lang="fr-FR" noProof="0" smtClean="0"/>
              <a:t>24/08/2017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sz="1200" b="1" dirty="0">
                <a:cs typeface="Arial" pitchFamily="34" charset="0"/>
              </a:rPr>
              <a:t>REMARQUE : </a:t>
            </a:r>
            <a:r>
              <a:rPr lang="fr-FR" sz="1200" dirty="0">
                <a:cs typeface="Arial" pitchFamily="34" charset="0"/>
              </a:rPr>
              <a:t>Vous voulez une autre image sur cette diapositive? Sélectionnez l’image et supprimez-la. Cliquez à présent sur l’icône Images dans l’espace réservé pour insérer votre image.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560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81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09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84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3E12E-09B0-47CE-A0A5-DA1B3395FC7B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1" name="Image 10" title="Onglet Ruba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’image 2" title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12B1-8C43-46D1-949B-AD4C024AC1C6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98EBE-BE57-4567-A1CE-144245C8ED0D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D000E8-0D11-4C11-B666-981AEDEB55BF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74B0C7-1CC9-4797-A112-93BF9401971B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11" name="Espace réservé d’image 10" title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dirty="0"/>
              <a:t>Modifiez le style des sous-titres du masque</a:t>
            </a:r>
          </a:p>
        </p:txBody>
      </p:sp>
      <p:pic>
        <p:nvPicPr>
          <p:cNvPr id="10" name="Image 9" title="Onglet Ruba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541A1E-5C28-4E9D-983B-85E80831664F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 title="Onglet Ruban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8332E5-4758-45A6-8DEA-2B140C88379B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rtl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rtl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B2AD82-8CF7-4DFA-BA3E-148835F69125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BD6D83-E14C-4B50-8F26-012EFA644CF5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910021-4D88-4069-BA4D-534887FF8212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B58F6-C492-4821-B0DD-366974916F75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  <a:p>
            <a:pPr lvl="5" rtl="0"/>
            <a:r>
              <a:rPr lang="fr-FR" dirty="0"/>
              <a:t>Sixième niveau</a:t>
            </a:r>
          </a:p>
          <a:p>
            <a:pPr lvl="6" rtl="0"/>
            <a:r>
              <a:rPr lang="fr-FR" dirty="0"/>
              <a:t>Septième niveau</a:t>
            </a:r>
          </a:p>
          <a:p>
            <a:pPr lvl="7" rtl="0"/>
            <a:r>
              <a:rPr lang="fr-FR" dirty="0"/>
              <a:t>Huitième niveau</a:t>
            </a:r>
          </a:p>
          <a:p>
            <a:pPr lvl="8" rtl="0"/>
            <a:r>
              <a:rPr lang="fr-FR" dirty="0"/>
              <a:t>Neuvième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62115E7B-6067-466D-BDF1-95207EF0EA69}" type="datetime1">
              <a:rPr lang="fr-FR" smtClean="0"/>
              <a:t>24/08/2017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fr-FR" dirty="0"/>
              <a:t>Disposition de titre avec image</a:t>
            </a:r>
          </a:p>
        </p:txBody>
      </p:sp>
      <p:pic>
        <p:nvPicPr>
          <p:cNvPr id="4" name="Espace réservé d’image 3" title="Livre ouvert sur une table, livres flous à l’arrière-plan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Ajouter un titre de diapositive - 4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Ajouter un titre de diapositive - 5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Disposition de titre et de contenu avec liste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/>
              <a:t>Ajouter votre premier point ici</a:t>
            </a:r>
          </a:p>
          <a:p>
            <a:pPr rtl="0"/>
            <a:r>
              <a:rPr lang="fr-FR" dirty="0"/>
              <a:t>Ajouter votre deuxième point ici</a:t>
            </a:r>
          </a:p>
          <a:p>
            <a:pPr rtl="0"/>
            <a:r>
              <a:rPr lang="fr-FR" dirty="0"/>
              <a:t>Ajouter votre troisième point ici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Disposition de titre et de contenu avec graphique</a:t>
            </a:r>
          </a:p>
        </p:txBody>
      </p:sp>
      <p:graphicFrame>
        <p:nvGraphicFramePr>
          <p:cNvPr id="6" name="Espace réservé du contenu 5" title="Histogramme groupé affichant les valeurs de 3 séries pour 4 caté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531999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Disposition de deux contenus avec tableau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r-FR" dirty="0"/>
              <a:t>Premier point ici</a:t>
            </a:r>
          </a:p>
          <a:p>
            <a:pPr rtl="0"/>
            <a:r>
              <a:rPr lang="fr-FR" dirty="0"/>
              <a:t>Deuxième point ici</a:t>
            </a:r>
          </a:p>
          <a:p>
            <a:pPr rtl="0"/>
            <a:r>
              <a:rPr lang="fr-FR" dirty="0"/>
              <a:t>Troisième point ici</a:t>
            </a:r>
          </a:p>
        </p:txBody>
      </p:sp>
      <p:graphicFrame>
        <p:nvGraphicFramePr>
          <p:cNvPr id="16" name="Espace réservé du contenu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9195315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fr-FR" noProof="0" dirty="0"/>
                        <a:t>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Groupe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Groupe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fr-FR" noProof="0" dirty="0"/>
                        <a:t>Cours 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fr-FR" noProof="0" dirty="0"/>
                        <a:t>Cours 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fr-FR" noProof="0" dirty="0"/>
                        <a:t>Cours 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Disposition de titre et de contenu avec graphique </a:t>
            </a:r>
            <a:r>
              <a:rPr lang="fr-FR" dirty="0" err="1"/>
              <a:t>SmartArt</a:t>
            </a:r>
            <a:endParaRPr lang="fr-FR" dirty="0"/>
          </a:p>
        </p:txBody>
      </p:sp>
      <p:graphicFrame>
        <p:nvGraphicFramePr>
          <p:cNvPr id="4" name="Espace réservé du contenu 3" title="Liste empilée avec 4 groupes organisés de gauche à droite avec descriptions des tâches sous chaque group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31537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Disposition Image avec légende</a:t>
            </a:r>
          </a:p>
        </p:txBody>
      </p:sp>
      <p:pic>
        <p:nvPicPr>
          <p:cNvPr id="5" name="Espace réservé d’image 4" title="Vue rapprochée des livres sur les rayons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4100" dirty="0"/>
              <a:t>Ajouter un titre de diapositive - 1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6421" y="2971806"/>
            <a:ext cx="10692849" cy="1684150"/>
          </a:xfrm>
        </p:spPr>
        <p:txBody>
          <a:bodyPr rtlCol="0"/>
          <a:lstStyle/>
          <a:p>
            <a:pPr rtl="0"/>
            <a:r>
              <a:rPr lang="fr-FR" dirty="0"/>
              <a:t>Ajouter un titre de diapositive - 2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6421" y="4655956"/>
            <a:ext cx="10692849" cy="509750"/>
          </a:xfrm>
        </p:spPr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Ajouter un titre de diapositive - 3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térature académique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AFF00-647E-4627-9B6C-A5CDC1F3220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188</Words>
  <Application>Microsoft Office PowerPoint</Application>
  <PresentationFormat>Grand écran</PresentationFormat>
  <Paragraphs>59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Littérature académique 16:9</vt:lpstr>
      <vt:lpstr>Disposition de titre avec image</vt:lpstr>
      <vt:lpstr>Disposition de titre et de contenu avec liste</vt:lpstr>
      <vt:lpstr>Disposition de titre et de contenu avec graphique</vt:lpstr>
      <vt:lpstr>Disposition de deux contenus avec tableau</vt:lpstr>
      <vt:lpstr>Disposition de titre et de contenu avec graphique SmartArt</vt:lpstr>
      <vt:lpstr>Disposition Image avec légende</vt:lpstr>
      <vt:lpstr>Ajouter un titre de diapositive - 1</vt:lpstr>
      <vt:lpstr>Ajouter un titre de diapositive - 2</vt:lpstr>
      <vt:lpstr>Ajouter un titre de diapositive - 3</vt:lpstr>
      <vt:lpstr>Ajouter un titre de diapositive - 4</vt:lpstr>
      <vt:lpstr>Présentation PowerPoint</vt:lpstr>
      <vt:lpstr>Ajouter un titre de diapositive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de titre avec image</dc:title>
  <dc:creator/>
  <cp:lastModifiedBy>admin</cp:lastModifiedBy>
  <cp:revision>1</cp:revision>
  <dcterms:created xsi:type="dcterms:W3CDTF">2014-04-17T22:28:38Z</dcterms:created>
  <dcterms:modified xsi:type="dcterms:W3CDTF">2017-08-24T13:59:13Z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