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843" autoAdjust="0"/>
  </p:normalViewPr>
  <p:slideViewPr>
    <p:cSldViewPr showGuides="1">
      <p:cViewPr varScale="1">
        <p:scale>
          <a:sx n="94" d="100"/>
          <a:sy n="94" d="100"/>
        </p:scale>
        <p:origin x="1446" y="84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251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4AF21FE-9117-4851-B41A-A8C147AD96AF}" type="datetime1">
              <a:rPr lang="fr-FR" smtClean="0"/>
              <a:pPr algn="r" rtl="0"/>
              <a:t>27/01/2014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1679242D-B3F5-4E72-AD21-015DA89BE1FC}" type="datetime1">
              <a:rPr lang="fr-FR" smtClean="0"/>
              <a:pPr/>
              <a:t>27/01/2014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>
              <a:spcBef>
                <a:spcPts val="1200"/>
              </a:spcBef>
            </a:pPr>
            <a:endParaRPr lang="fr-FR" sz="1200" noProof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1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57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62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18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20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23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droit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dirty="0"/>
          </a:p>
        </p:txBody>
      </p:sp>
      <p:sp>
        <p:nvSpPr>
          <p:cNvPr id="8" name="shim_gauch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sz="3600" b="1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0F142A-C10A-40E5-BA04-8E7B24E283CB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s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Zone de texte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23 février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Zone de texte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Zone de texte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Zone de texte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Zone de texte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fr-FR" sz="1300" b="0" dirty="0" smtClean="0">
                <a:solidFill>
                  <a:schemeClr val="tx1"/>
                </a:solidFill>
              </a:rPr>
              <a:t>/1er mars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5" name="Zone de texte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6" name="Zone de texte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8" name="Zone de texte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9" name="Zone de texte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0" name="Zone de texte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7/8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1" name="Zone de texte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2" name="Zone de texte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3" name="Zone de texte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4" name="Zone de texte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5" name="Zone de texte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14/15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7" name="Zone de texte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8" name="Zone de texte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9" name="Zone de texte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0" name="Zone de texte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1" name="Zone de texte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2" name="Zone de texte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21/22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3" name="Zone de texte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4" name="Zone de texte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6" name="Zone de texte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7" name="Zone de texte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8" name="Zone de texte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28/29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9" name="Zone de texte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10" name="Zone de texte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Zone de texte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avril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Zone de texte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Zone de texte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7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9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1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2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3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4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5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6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9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1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4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6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8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1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3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6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8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0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1" name="Espace réservé de la date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/>
          <a:p>
            <a:pPr rtl="0"/>
            <a:fld id="{3EC65A1D-666E-4117-9074-96C5A480D480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152" name="Espace réservé du pied de page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3" name="Espace réservé du numéro de diapositive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54" name="Zone de texte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55" name="Titre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ril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Zone de texte 155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 mars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7" name="Zone de texte 156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58" name="Zone de texte 157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avril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59" name="Zone de texte 158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60" name="Zone de texte 159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61" name="Zone de texte 160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62" name="Zone de texte 161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63" name="Zone de texte 162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64" name="Zone de texte 163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65" name="Zone de texte 164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66" name="Zone de texte 165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67" name="Zone de texte 166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11/12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68" name="Zone de texte 167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69" name="Zone de texte 168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0" name="Zone de texte 169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1" name="Zone de texte 170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18/19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8" name="Zone de texte 177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25/26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" name="Zone de texte 179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" name="Zone de texte 180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" name="Zone de texte 181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3" name="Zone de texte 182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mai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7" name="Zone de texte 186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8" name="Zone de texte 187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9" name="Zone de texte 188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0" name="Zone de texte 189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1" name="Zone de texte 190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2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93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94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95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96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97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98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9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00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0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02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0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04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05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06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07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08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09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10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11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12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13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14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15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16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17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18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19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20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21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22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23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24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25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26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27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28" name="Espace réservé de la date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/>
          <a:p>
            <a:pPr rtl="0"/>
            <a:fld id="{3A884612-A6D9-400C-B321-3C10E88EBA22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229" name="Espace réservé du pied de page 3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0" name="Espace réservé du numéro de diapositive 4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231" name="Zone de texte 230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232" name="Titre 5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Zone de texte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 avril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Zone de texte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Zone de texte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Zone de texte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mai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4" name="Zone de texte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2/3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5" name="Zone de texte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6" name="Zone de texte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8" name="Zone de texte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9" name="Zone de texte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0" name="Zone de texte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9/10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1" name="Zone de texte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2" name="Zone de texte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3" name="Zone de texte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4" name="Zone de texte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5" name="Zone de texte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16/17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7" name="Zone de texte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8" name="Zone de texte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9" name="Zone de texte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0" name="Zone de texte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1" name="Zone de texte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2" name="Zone de texte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23/24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3" name="Zone de texte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4" name="Zone de texte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6" name="Zone de texte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7" name="Zone de texte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8" name="Zone de texte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30/31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Zone de texte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</a:t>
            </a:r>
            <a:r>
              <a:rPr lang="fr-FR" sz="1300" b="0" baseline="0" dirty="0" smtClean="0">
                <a:solidFill>
                  <a:schemeClr val="bg2">
                    <a:lumMod val="90000"/>
                  </a:schemeClr>
                </a:solidFill>
              </a:rPr>
              <a:t> juin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Zone de texte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Zone de texte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Zone de texte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Zone de texte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7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9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1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2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3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4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5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6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9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1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4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6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8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1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3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6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8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0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1" name="Espace réservé de la date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/>
          <a:p>
            <a:pPr rtl="0"/>
            <a:fld id="{C44EDC68-E02A-4FE2-8F29-3600B5FFFC53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152" name="Espace réservé du pied de page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3" name="Espace réservé du numéro de diapositive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54" name="Zone de texte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55" name="Titre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in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Zone de texte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25 mai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Zone de texte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Zone de texte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Zone de texte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Zone de texte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5" name="Zone de texte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</a:t>
            </a:r>
            <a:r>
              <a:rPr lang="fr-FR" sz="1300" b="0" baseline="0" dirty="0" smtClean="0">
                <a:solidFill>
                  <a:schemeClr val="tx1"/>
                </a:solidFill>
              </a:rPr>
              <a:t> juin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6" name="Zone de texte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8" name="Zone de texte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9" name="Zone de texte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0" name="Zone de texte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1" name="Zone de texte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2" name="Zone de texte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3" name="Zone de texte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4" name="Zone de texte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5" name="Zone de texte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7" name="Zone de texte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8" name="Zone de texte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9" name="Zone de texte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0" name="Zone de texte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1" name="Zone de texte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2" name="Zone de texte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3" name="Zone de texte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4" name="Zone de texte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6" name="Zone de texte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7" name="Zone de texte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8" name="Zone de texte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9" name="Zone de texte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10" name="Zone de texte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11" name="Zone de texte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juillet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Zone de texte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Zone de texte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7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9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1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2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3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4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5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6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9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1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4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6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8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1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3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6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8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0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1" name="Espace réservé de la date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/>
          <a:p>
            <a:pPr rtl="0"/>
            <a:fld id="{55453ADE-FE00-4A02-A2AB-35D97E5E4AD0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152" name="Espace réservé du pied de page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3" name="Espace réservé du numéro de diapositive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54" name="Zone de texte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55" name="Titre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8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0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3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596B98-9B8C-45E4-9C15-D145691378DB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6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8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1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F97D67-64AC-4D63-AC27-9569657AE0E1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illet 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 juin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juillet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5/6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12/13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19/20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26/27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 août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AD96EB2-D3FC-403A-A401-5308CA66F4E4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ût 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Zone de texte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 juillet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Zone de texte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Zone de texte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Zone de texte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 août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4" name="Zone de texte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2/3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5" name="Zone de texte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6" name="Zone de texte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8" name="Zone de texte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9" name="Zone de texte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0" name="Zone de texte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9/10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1" name="Zone de texte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2" name="Zone de texte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3" name="Zone de texte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4" name="Zone de texte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5" name="Zone de texte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16/17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7" name="Zone de texte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8" name="Zone de texte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9" name="Zone de texte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0" name="Zone de texte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1" name="Zone de texte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2" name="Zone de texte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23/24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3" name="Zone de texte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4" name="Zone de texte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6" name="Zone de texte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7" name="Zone de texte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8" name="Zone de texte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30/31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Zone de texte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 septembre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Zone de texte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Zone de texte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Zone de texte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Zone de texte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7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9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1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2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3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4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5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6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9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1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4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6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8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1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3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6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8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0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1" name="Espace réservé de la date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/>
          <a:p>
            <a:pPr rtl="0"/>
            <a:fld id="{63E43927-F0EA-471B-869D-B1D17B3D16D4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152" name="Espace réservé du pied de page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3" name="Espace réservé du numéro de diapositive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54" name="Zone de texte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55" name="Titre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re 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Zone de texte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25 août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Zone de texte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Zone de texte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Zone de texte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Zone de texte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5" name="Zone de texte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1er</a:t>
            </a:r>
            <a:r>
              <a:rPr lang="fr-FR" sz="1300" b="0" baseline="0" dirty="0" smtClean="0">
                <a:solidFill>
                  <a:schemeClr val="tx1"/>
                </a:solidFill>
              </a:rPr>
              <a:t> </a:t>
            </a:r>
            <a:r>
              <a:rPr lang="fr-FR" sz="1300" b="0" dirty="0" smtClean="0">
                <a:solidFill>
                  <a:schemeClr val="tx1"/>
                </a:solidFill>
              </a:rPr>
              <a:t>septembre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6" name="Zone de texte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8" name="Zone de texte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9" name="Zone de texte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0" name="Zone de texte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1" name="Zone de texte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2" name="Zone de texte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3" name="Zone de texte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4" name="Zone de texte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5" name="Zone de texte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7" name="Zone de texte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8" name="Zone de texte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9" name="Zone de texte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0" name="Zone de texte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1" name="Zone de texte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2" name="Zone de texte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3" name="Zone de texte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4" name="Zone de texte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6" name="Zone de texte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7" name="Zone de texte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8" name="Zone de texte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9" name="Zone de texte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10" name="Zone de texte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11" name="Zone de texte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 octobre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Zone de texte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Zone de texte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7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9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1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2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3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4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5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6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9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1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4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6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8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1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3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6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8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0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1" name="Espace réservé de la date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/>
          <a:p>
            <a:pPr rtl="0"/>
            <a:fld id="{EE13F258-C4EF-4BC9-9E28-0110FEE146AA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152" name="Espace réservé du pied de page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3" name="Espace réservé du numéro de diapositive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54" name="Zone de texte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55" name="Titre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re 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Zone de texte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 septembre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1" name="Zone de texte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 octobre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2" name="Zone de texte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3" name="Zone de texte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4" name="Zone de texte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5" name="Zone de texte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6" name="Zone de texte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8" name="Zone de texte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9" name="Zone de texte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0" name="Zone de texte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11/12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1" name="Zone de texte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2" name="Zone de texte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3" name="Zone de texte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4" name="Zone de texte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5" name="Zone de texte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18/19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7" name="Zone de texte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8" name="Zone de texte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9" name="Zone de texte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0" name="Zone de texte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1" name="Zone de texte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2" name="Zone de texte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25/26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3" name="Zone de texte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4" name="Zone de texte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6" name="Zone de texte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7" name="Zone de texte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8" name="Zone de texte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1/2 novembre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Zone de texte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Zone de texte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Zone de texte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Zone de texte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Zone de texte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7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9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1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2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3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4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5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6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9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1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4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6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8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1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3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6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8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0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1" name="Espace réservé de la date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/>
          <a:p>
            <a:pPr rtl="0"/>
            <a:fld id="{C2BE97B0-9CF4-4900-BAFE-85B06EF90A82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152" name="Espace réservé du pied de page 3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3" name="Espace réservé du numéro de diapositive 4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54" name="Zone de texte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55" name="Titre 5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 sz="28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re 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Zone de texte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 octobre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Zone de texte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Zone de texte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Zone de texte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Zone de texte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1/2 novembre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5" name="Zone de texte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6" name="Zone de texte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8" name="Zone de texte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9" name="Zone de texte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0" name="Zone de texte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8/9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1" name="Zone de texte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2" name="Zone de texte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3" name="Zone de texte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4" name="Zone de texte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5" name="Zone de texte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15/16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7" name="Zone de texte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8" name="Zone de texte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9" name="Zone de texte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0" name="Zone de texte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1" name="Zone de texte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2" name="Zone de texte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22/23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3" name="Zone de texte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4" name="Zone de texte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6" name="Zone de texte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7" name="Zone de texte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8" name="Zone de texte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29/30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9" name="Zone de texte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</a:t>
            </a:r>
            <a:r>
              <a:rPr lang="fr-FR" sz="1300" b="0" baseline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décembre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Zone de texte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Zone de texte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Zone de texte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Zone de texte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7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9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1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2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3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4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5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6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9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1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4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6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8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1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3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6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8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0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1" name="Espace réservé de la date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/>
          <a:p>
            <a:pPr rtl="0"/>
            <a:fld id="{1C528423-4E88-4A28-8BAC-1B1837E06DDD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152" name="Espace réservé du pied de page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3" name="Espace réservé du numéro de diapositive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54" name="Zone de texte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55" name="Titre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cembre 2013Décembre 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Zone de texte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24 novembre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Zone de texte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Zone de texte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Zone de texte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Zone de texte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5" name="Zone de texte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1er décembre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6" name="Zone de texte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8" name="Zone de texte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9" name="Zone de texte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0" name="Zone de texte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1" name="Zone de texte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2" name="Zone de texte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3" name="Zone de texte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4" name="Zone de texte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5" name="Zone de texte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7" name="Zone de texte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8" name="Zone de texte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9" name="Zone de texte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0" name="Zone de texte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1" name="Zone de texte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2" name="Zone de texte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3" name="Zone de texte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4" name="Zone de texte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6" name="Zone de texte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7" name="Zone de texte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8" name="Zone de texte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9" name="Zone de texte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10" name="Zone de texte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11" name="Zone de texte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12" name="Zone de texte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janvier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Zone de texte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7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9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1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2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3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4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5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6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9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1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4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6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8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1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3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6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8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0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1" name="Espace réservé de la date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/>
          <a:p>
            <a:pPr rtl="0"/>
            <a:fld id="{5CA5017A-84C8-432E-AABB-9337D3B94BDF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152" name="Espace réservé du pied de page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3" name="Espace réservé du numéro de diapositive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54" name="Zone de texte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55" name="Titre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vier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Zone de texte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 décembre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Zone de texte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Zone de texte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</a:t>
            </a:r>
            <a:r>
              <a:rPr lang="fr-FR" sz="1300" b="0" baseline="0" dirty="0" smtClean="0">
                <a:solidFill>
                  <a:schemeClr val="tx1"/>
                </a:solidFill>
              </a:rPr>
              <a:t> janvier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3" name="Zone de texte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4" name="Zone de texte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3/4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5" name="Zone de texte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6" name="Zone de texte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8" name="Zone de texte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89" name="Zone de texte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0" name="Zone de texte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10/11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1" name="Zone de texte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2" name="Zone de texte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3" name="Zone de texte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4" name="Zone de texte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5" name="Zone de texte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17/18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7" name="Zone de texte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8" name="Zone de texte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99" name="Zone de texte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0" name="Zone de texte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1" name="Zone de texte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2" name="Zone de texte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24/25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3" name="Zone de texte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4" name="Zone de texte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6" name="Zone de texte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7" name="Zone de texte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08" name="Zone de texte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31/</a:t>
            </a: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 février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Zone de texte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Zone de texte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Zone de texte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Zone de texte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Zone de texte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7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19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1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2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3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4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5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6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29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1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4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6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8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1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3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6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8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4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0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51" name="Espace réservé de la date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/>
          <a:p>
            <a:pPr rtl="0"/>
            <a:fld id="{E9F05B41-A9BA-46F8-8B8B-9201D6C33CFD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152" name="Espace réservé du pied de page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3" name="Espace réservé du numéro de diapositive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54" name="Zone de texte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55" name="Titre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évrier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Zone de texte 229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 janvier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fr-FR" sz="1300" b="0" dirty="0" smtClean="0">
                <a:solidFill>
                  <a:schemeClr val="tx1"/>
                </a:solidFill>
              </a:rPr>
              <a:t>/1er février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36" name="Zone de texte 235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37" name="Zone de texte 236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38" name="Zone de texte 237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39" name="Zone de texte 238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40" name="Zone de texte 239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41" name="Zone de texte 240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7/8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42" name="Zone de texte 241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43" name="Zone de texte 242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44" name="Zone de texte 243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45" name="Zone de texte 244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46" name="Zone de texte 245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47" name="Zone de texte 246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14/15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48" name="Zone de texte 247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49" name="Zone de texte 248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50" name="Zone de texte 249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21/22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57" name="Zone de texte 256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58" name="Zone de texte 257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259" name="Zone de texte 258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28/</a:t>
            </a: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mars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0" name="Zone de texte 259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1" name="Zone de texte 260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2" name="Zone de texte 261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3" name="Zone de texte 262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4" name="Zone de texte 263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5" name="Zone de texte 264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96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97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98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99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00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01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02" name="Espace réservé de la date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/>
          <a:p>
            <a:pPr rtl="0"/>
            <a:fld id="{FA5416BA-BAD6-458B-8474-A7D6800D4906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303" name="Espace réservé du pied de page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4" name="Espace réservé du numéro de diapositive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305" name="Zone de texte 304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306" name="Titre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droit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dirty="0"/>
          </a:p>
        </p:txBody>
      </p:sp>
      <p:sp>
        <p:nvSpPr>
          <p:cNvPr id="85" name="shim_gauch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3618" name="Grou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necteur droit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necteur droit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necteur droit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necteur droit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necteur droit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necteur droit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necteur droit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necteur droit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necteur droit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necteur droit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necteur droit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necteur droit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necteur droit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necteur droit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necteur droit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necteur droit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necteur droit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necteur droit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necteur droit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necteur droit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necteur droit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necteur droit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necteur droit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necteur droit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necteur droit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necteur droit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necteur droit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necteur droit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necteur droit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necteur droit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necteur droit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necteur droit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necteur droit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necteur droit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necteur droit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necteur droit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necteur droit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necteur droit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necteur droit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necteur droit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necteur droit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necteur droit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necteur droit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necteur droit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necteur droit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necteur droit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necteur droit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necteur droit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necteur droit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necteur droit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necteur droit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necteur droit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necteur droit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necteur droit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061" name="Imag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48" name="Imag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Zone de texte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LUNDI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3" name="Zone de texte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MARDI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4" name="Zone de texte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MERCREDI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5" name="Zone de texte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JEUDI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6" name="Zone de texte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VENDREDI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7" name="Zone de texte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SAM/DIM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D7A127E8-8747-4DFC-BC70-EAAF11841DAD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Espace réservé du texte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9" name="Espace réservé du texte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5" name="Espace réservé du texte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1" name="Espace réservé du texte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7" name="Espace réservé du texte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8" name="Espace réservé du texte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4" name="Espace réservé du texte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0" name="Espace réservé du texte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6" name="Espace réservé du texte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0" name="Espace réservé du texte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6" name="Espace réservé du texte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2" name="Espace réservé du texte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8" name="Espace réservé du texte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1" name="Espace réservé du texte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7" name="Espace réservé du texte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3" name="Espace réservé du texte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9" name="Espace réservé du texte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6" name="Espace réservé du texte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2" name="Espace réservé du texte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8" name="Espace réservé du texte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4" name="Espace réservé du texte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0" name="Espace réservé du texte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7" name="Espace réservé du texte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3" name="Espace réservé du texte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9" name="Espace réservé du texte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5" name="Espace réservé du texte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1" name="Espace réservé du texte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juillet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dirty="0" smtClean="0"/>
              <a:t>avril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dirty="0" smtClean="0"/>
              <a:t>mai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294967295"/>
          </p:nvPr>
        </p:nvSpPr>
        <p:spPr>
          <a:xfrm>
            <a:off x="7369175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294967295"/>
          </p:nvPr>
        </p:nvSpPr>
        <p:spPr>
          <a:xfrm>
            <a:off x="7369175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94967295"/>
          </p:nvPr>
        </p:nvSpPr>
        <p:spPr>
          <a:xfrm>
            <a:off x="7369175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294967295"/>
          </p:nvPr>
        </p:nvSpPr>
        <p:spPr>
          <a:xfrm>
            <a:off x="7369175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294967295"/>
          </p:nvPr>
        </p:nvSpPr>
        <p:spPr>
          <a:xfrm>
            <a:off x="7369175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4294967295"/>
          </p:nvPr>
        </p:nvSpPr>
        <p:spPr>
          <a:xfrm>
            <a:off x="7369175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dirty="0" smtClean="0"/>
              <a:t>juin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dirty="0" smtClean="0"/>
              <a:t>août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94967295"/>
          </p:nvPr>
        </p:nvSpPr>
        <p:spPr>
          <a:xfrm>
            <a:off x="7369175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294967295"/>
          </p:nvPr>
        </p:nvSpPr>
        <p:spPr>
          <a:xfrm>
            <a:off x="7369175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94967295"/>
          </p:nvPr>
        </p:nvSpPr>
        <p:spPr>
          <a:xfrm>
            <a:off x="7369175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94967295"/>
          </p:nvPr>
        </p:nvSpPr>
        <p:spPr>
          <a:xfrm>
            <a:off x="7369175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294967295"/>
          </p:nvPr>
        </p:nvSpPr>
        <p:spPr>
          <a:xfrm>
            <a:off x="7369175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294967295"/>
          </p:nvPr>
        </p:nvSpPr>
        <p:spPr>
          <a:xfrm>
            <a:off x="7369175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dirty="0" smtClean="0"/>
              <a:t>septembre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sz="3600" dirty="0" smtClean="0"/>
              <a:t>octobre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dirty="0" smtClean="0"/>
              <a:t>novembre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dirty="0" smtClean="0"/>
              <a:t>décembre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dirty="0" smtClean="0"/>
              <a:t>janvier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4294967295"/>
          </p:nvPr>
        </p:nvSpPr>
        <p:spPr>
          <a:xfrm>
            <a:off x="1786756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4294967295"/>
          </p:nvPr>
        </p:nvSpPr>
        <p:spPr>
          <a:xfrm>
            <a:off x="4571999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4294967295"/>
          </p:nvPr>
        </p:nvSpPr>
        <p:spPr>
          <a:xfrm>
            <a:off x="597250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4294967295"/>
          </p:nvPr>
        </p:nvSpPr>
        <p:spPr>
          <a:xfrm>
            <a:off x="1786756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4294967295"/>
          </p:nvPr>
        </p:nvSpPr>
        <p:spPr>
          <a:xfrm>
            <a:off x="4571999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4294967295"/>
          </p:nvPr>
        </p:nvSpPr>
        <p:spPr>
          <a:xfrm>
            <a:off x="597250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4294967295"/>
          </p:nvPr>
        </p:nvSpPr>
        <p:spPr>
          <a:xfrm>
            <a:off x="1786756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4294967295"/>
          </p:nvPr>
        </p:nvSpPr>
        <p:spPr>
          <a:xfrm>
            <a:off x="4571999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4294967295"/>
          </p:nvPr>
        </p:nvSpPr>
        <p:spPr>
          <a:xfrm>
            <a:off x="597250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4294967295"/>
          </p:nvPr>
        </p:nvSpPr>
        <p:spPr>
          <a:xfrm>
            <a:off x="1786756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4294967295"/>
          </p:nvPr>
        </p:nvSpPr>
        <p:spPr>
          <a:xfrm>
            <a:off x="4571999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4294967295"/>
          </p:nvPr>
        </p:nvSpPr>
        <p:spPr>
          <a:xfrm>
            <a:off x="597250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4294967295"/>
          </p:nvPr>
        </p:nvSpPr>
        <p:spPr>
          <a:xfrm>
            <a:off x="1786756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4294967295"/>
          </p:nvPr>
        </p:nvSpPr>
        <p:spPr>
          <a:xfrm>
            <a:off x="4571999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4294967295"/>
          </p:nvPr>
        </p:nvSpPr>
        <p:spPr>
          <a:xfrm>
            <a:off x="597250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4294967295"/>
          </p:nvPr>
        </p:nvSpPr>
        <p:spPr>
          <a:xfrm>
            <a:off x="1786756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4294967295"/>
          </p:nvPr>
        </p:nvSpPr>
        <p:spPr>
          <a:xfrm>
            <a:off x="4571999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294967295"/>
          </p:nvPr>
        </p:nvSpPr>
        <p:spPr>
          <a:xfrm>
            <a:off x="597250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dirty="0" smtClean="0"/>
              <a:t>février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4294967295"/>
          </p:nvPr>
        </p:nvSpPr>
        <p:spPr>
          <a:xfrm>
            <a:off x="1786756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4294967295"/>
          </p:nvPr>
        </p:nvSpPr>
        <p:spPr>
          <a:xfrm>
            <a:off x="4571999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4294967295"/>
          </p:nvPr>
        </p:nvSpPr>
        <p:spPr>
          <a:xfrm>
            <a:off x="597250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4294967295"/>
          </p:nvPr>
        </p:nvSpPr>
        <p:spPr>
          <a:xfrm>
            <a:off x="1786756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4294967295"/>
          </p:nvPr>
        </p:nvSpPr>
        <p:spPr>
          <a:xfrm>
            <a:off x="4571999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4294967295"/>
          </p:nvPr>
        </p:nvSpPr>
        <p:spPr>
          <a:xfrm>
            <a:off x="597250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4294967295"/>
          </p:nvPr>
        </p:nvSpPr>
        <p:spPr>
          <a:xfrm>
            <a:off x="1786756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4294967295"/>
          </p:nvPr>
        </p:nvSpPr>
        <p:spPr>
          <a:xfrm>
            <a:off x="4571999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4294967295"/>
          </p:nvPr>
        </p:nvSpPr>
        <p:spPr>
          <a:xfrm>
            <a:off x="597250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4294967295"/>
          </p:nvPr>
        </p:nvSpPr>
        <p:spPr>
          <a:xfrm>
            <a:off x="1786756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4294967295"/>
          </p:nvPr>
        </p:nvSpPr>
        <p:spPr>
          <a:xfrm>
            <a:off x="4571999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4294967295"/>
          </p:nvPr>
        </p:nvSpPr>
        <p:spPr>
          <a:xfrm>
            <a:off x="597250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4294967295"/>
          </p:nvPr>
        </p:nvSpPr>
        <p:spPr>
          <a:xfrm>
            <a:off x="1786756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4294967295"/>
          </p:nvPr>
        </p:nvSpPr>
        <p:spPr>
          <a:xfrm>
            <a:off x="4571999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4294967295"/>
          </p:nvPr>
        </p:nvSpPr>
        <p:spPr>
          <a:xfrm>
            <a:off x="597250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4294967295"/>
          </p:nvPr>
        </p:nvSpPr>
        <p:spPr>
          <a:xfrm>
            <a:off x="1786756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4294967295"/>
          </p:nvPr>
        </p:nvSpPr>
        <p:spPr>
          <a:xfrm>
            <a:off x="4571999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294967295"/>
          </p:nvPr>
        </p:nvSpPr>
        <p:spPr>
          <a:xfrm>
            <a:off x="597250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900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dirty="0" smtClean="0"/>
              <a:t>mars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rier scolaire 2013-2014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F0CCCB-8D14-4E10-8E39-95BC7CBD82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Affichage à l'écran (4:3)</PresentationFormat>
  <Paragraphs>15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Calendrier scolaire 2013-2014</vt:lpstr>
      <vt:lpstr>juillet</vt:lpstr>
      <vt:lpstr>août</vt:lpstr>
      <vt:lpstr>septembre</vt:lpstr>
      <vt:lpstr>octobre</vt:lpstr>
      <vt:lpstr>novembre</vt:lpstr>
      <vt:lpstr>décembre</vt:lpstr>
      <vt:lpstr>janvier</vt:lpstr>
      <vt:lpstr>février</vt:lpstr>
      <vt:lpstr>mars</vt:lpstr>
      <vt:lpstr>avril</vt:lpstr>
      <vt:lpstr>mai</vt:lpstr>
      <vt:lpstr>juin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2013-06-24T21:16:01Z</dcterms:created>
  <dcterms:modified xsi:type="dcterms:W3CDTF">2014-01-27T10:48:52Z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