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1" r:id="rId3"/>
    <p:sldId id="272" r:id="rId4"/>
    <p:sldId id="262" r:id="rId5"/>
    <p:sldId id="273" r:id="rId6"/>
    <p:sldId id="263" r:id="rId7"/>
    <p:sldId id="265" r:id="rId8"/>
    <p:sldId id="266" r:id="rId9"/>
    <p:sldId id="267" r:id="rId10"/>
    <p:sldId id="274" r:id="rId11"/>
    <p:sldId id="269" r:id="rId12"/>
  </p:sldIdLst>
  <p:sldSz cx="12188825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576" y="11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Série 1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88500"/>
                    <a:satMod val="103000"/>
                    <a:lumMod val="102000"/>
                    <a:tint val="94000"/>
                  </a:schemeClr>
                </a:gs>
                <a:gs pos="50000">
                  <a:schemeClr val="dk1">
                    <a:tint val="88500"/>
                    <a:satMod val="110000"/>
                    <a:lumMod val="100000"/>
                    <a:shade val="100000"/>
                  </a:schemeClr>
                </a:gs>
                <a:gs pos="100000">
                  <a:schemeClr val="dk1">
                    <a:tint val="885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Catégorie 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 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89-4047-908E-088C6AD2DCB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Série 2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55000"/>
                    <a:satMod val="103000"/>
                    <a:lumMod val="102000"/>
                    <a:tint val="94000"/>
                  </a:schemeClr>
                </a:gs>
                <a:gs pos="50000">
                  <a:schemeClr val="dk1">
                    <a:tint val="55000"/>
                    <a:satMod val="110000"/>
                    <a:lumMod val="100000"/>
                    <a:shade val="100000"/>
                  </a:schemeClr>
                </a:gs>
                <a:gs pos="100000">
                  <a:schemeClr val="dk1">
                    <a:tint val="55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89-4047-908E-088C6AD2DC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5092496"/>
        <c:axId val="275092888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Série 3</c:v>
                </c:pt>
              </c:strCache>
            </c:strRef>
          </c:tx>
          <c:spPr>
            <a:ln w="31750" cap="rnd">
              <a:solidFill>
                <a:schemeClr val="dk1">
                  <a:tint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 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F89-4047-908E-088C6AD2DC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5092496"/>
        <c:axId val="275092888"/>
      </c:lineChart>
      <c:catAx>
        <c:axId val="275092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75092888"/>
        <c:crosses val="autoZero"/>
        <c:auto val="1"/>
        <c:lblAlgn val="ctr"/>
        <c:lblOffset val="100"/>
        <c:noMultiLvlLbl val="0"/>
      </c:catAx>
      <c:valAx>
        <c:axId val="275092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75092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3F4830-5CD4-4C71-985C-0708E9B0BE14}" type="doc">
      <dgm:prSet loTypeId="urn:microsoft.com/office/officeart/2005/8/layout/StepDownProcess" loCatId="process" qsTypeId="urn:microsoft.com/office/officeart/2005/8/quickstyle/simple4" qsCatId="simple" csTypeId="urn:microsoft.com/office/officeart/2005/8/colors/accent0_1" csCatId="mainScheme" phldr="1"/>
      <dgm:spPr/>
      <dgm:t>
        <a:bodyPr rtlCol="0"/>
        <a:lstStyle/>
        <a:p>
          <a:pPr rtl="0"/>
          <a:endParaRPr lang="en-US"/>
        </a:p>
      </dgm:t>
    </dgm:pt>
    <dgm:pt modelId="{98450B70-D18C-4E1D-97E9-FA8BA06091D9}">
      <dgm:prSet phldrT="[Text]"/>
      <dgm:spPr/>
      <dgm:t>
        <a:bodyPr rtlCol="0"/>
        <a:lstStyle/>
        <a:p>
          <a:pPr rtl="0"/>
          <a:r>
            <a:rPr lang="fr"/>
            <a:t>Groupe A</a:t>
          </a:r>
        </a:p>
      </dgm:t>
      <dgm:extLst>
        <a:ext uri="{E40237B7-FDA0-4F09-8148-C483321AD2D9}">
          <dgm14:cNvPr xmlns:dgm14="http://schemas.microsoft.com/office/drawing/2010/diagram" id="0" name="" title="Group A title"/>
        </a:ext>
      </dgm:extLst>
    </dgm:pt>
    <dgm:pt modelId="{D3A29EAE-789C-47E5-9852-BCEC72920C67}" type="parTrans" cxnId="{E5063A27-7015-42DC-B1DA-489D94936D4B}">
      <dgm:prSet/>
      <dgm:spPr/>
      <dgm:t>
        <a:bodyPr rtlCol="0"/>
        <a:lstStyle/>
        <a:p>
          <a:pPr rtl="0"/>
          <a:endParaRPr lang="en-US"/>
        </a:p>
      </dgm:t>
    </dgm:pt>
    <dgm:pt modelId="{5476BBDE-A636-40EE-8272-09D0B7700854}" type="sibTrans" cxnId="{E5063A27-7015-42DC-B1DA-489D94936D4B}">
      <dgm:prSet/>
      <dgm:spPr/>
      <dgm:t>
        <a:bodyPr rtlCol="0"/>
        <a:lstStyle/>
        <a:p>
          <a:pPr rtl="0"/>
          <a:endParaRPr lang="en-US"/>
        </a:p>
      </dgm:t>
    </dgm:pt>
    <dgm:pt modelId="{C1B61D4D-7B51-471F-A0A6-E55A5EC41A8E}">
      <dgm:prSet phldrT="[Text]"/>
      <dgm:spPr/>
      <dgm:t>
        <a:bodyPr rtlCol="0"/>
        <a:lstStyle/>
        <a:p>
          <a:pPr rtl="0"/>
          <a:r>
            <a:rPr lang="fr"/>
            <a:t>Tâche 1</a:t>
          </a:r>
        </a:p>
      </dgm:t>
      <dgm:extLst>
        <a:ext uri="{E40237B7-FDA0-4F09-8148-C483321AD2D9}">
          <dgm14:cNvPr xmlns:dgm14="http://schemas.microsoft.com/office/drawing/2010/diagram" id="0" name="" title="Group A tasks"/>
        </a:ext>
      </dgm:extLst>
    </dgm:pt>
    <dgm:pt modelId="{5710F621-701D-41BB-85BB-C0B920115602}" type="parTrans" cxnId="{EE0A8727-A6A5-4A4A-8E84-2B46A6195433}">
      <dgm:prSet/>
      <dgm:spPr/>
      <dgm:t>
        <a:bodyPr rtlCol="0"/>
        <a:lstStyle/>
        <a:p>
          <a:pPr rtl="0"/>
          <a:endParaRPr lang="en-US"/>
        </a:p>
      </dgm:t>
    </dgm:pt>
    <dgm:pt modelId="{3F762C5C-6E64-4A25-ACCC-7257C2D7624F}" type="sibTrans" cxnId="{EE0A8727-A6A5-4A4A-8E84-2B46A6195433}">
      <dgm:prSet/>
      <dgm:spPr/>
      <dgm:t>
        <a:bodyPr rtlCol="0"/>
        <a:lstStyle/>
        <a:p>
          <a:pPr rtl="0"/>
          <a:endParaRPr lang="en-US"/>
        </a:p>
      </dgm:t>
    </dgm:pt>
    <dgm:pt modelId="{F20117B0-FCD8-4927-B2D0-4FE779DC2A9B}">
      <dgm:prSet phldrT="[Text]"/>
      <dgm:spPr/>
      <dgm:t>
        <a:bodyPr rtlCol="0"/>
        <a:lstStyle/>
        <a:p>
          <a:pPr rtl="0"/>
          <a:r>
            <a:rPr lang="fr"/>
            <a:t>Groupe B</a:t>
          </a:r>
        </a:p>
      </dgm:t>
      <dgm:extLst>
        <a:ext uri="{E40237B7-FDA0-4F09-8148-C483321AD2D9}">
          <dgm14:cNvPr xmlns:dgm14="http://schemas.microsoft.com/office/drawing/2010/diagram" id="0" name="" title="Group B title"/>
        </a:ext>
      </dgm:extLst>
    </dgm:pt>
    <dgm:pt modelId="{B7B5CF59-8994-46C1-B996-2D89DD31FA35}" type="parTrans" cxnId="{616F7DC2-8C47-419A-9301-3002DA2ECB22}">
      <dgm:prSet/>
      <dgm:spPr/>
      <dgm:t>
        <a:bodyPr rtlCol="0"/>
        <a:lstStyle/>
        <a:p>
          <a:pPr rtl="0"/>
          <a:endParaRPr lang="en-US"/>
        </a:p>
      </dgm:t>
    </dgm:pt>
    <dgm:pt modelId="{73C4C127-0365-4ABF-A0E4-A1536DE07080}" type="sibTrans" cxnId="{616F7DC2-8C47-419A-9301-3002DA2ECB22}">
      <dgm:prSet/>
      <dgm:spPr/>
      <dgm:t>
        <a:bodyPr rtlCol="0"/>
        <a:lstStyle/>
        <a:p>
          <a:pPr rtl="0"/>
          <a:endParaRPr lang="en-US"/>
        </a:p>
      </dgm:t>
    </dgm:pt>
    <dgm:pt modelId="{255827E2-CE07-427C-839C-BE2E51FCDBB8}">
      <dgm:prSet phldrT="[Text]"/>
      <dgm:spPr/>
      <dgm:t>
        <a:bodyPr rtlCol="0"/>
        <a:lstStyle/>
        <a:p>
          <a:pPr rtl="0"/>
          <a:r>
            <a:rPr lang="fr"/>
            <a:t>Tâche 1</a:t>
          </a:r>
        </a:p>
      </dgm:t>
      <dgm:extLst>
        <a:ext uri="{E40237B7-FDA0-4F09-8148-C483321AD2D9}">
          <dgm14:cNvPr xmlns:dgm14="http://schemas.microsoft.com/office/drawing/2010/diagram" id="0" name="" title="Group B tasks"/>
        </a:ext>
      </dgm:extLst>
    </dgm:pt>
    <dgm:pt modelId="{CC67C3C2-15A4-4506-BA33-B1FE8A669FD6}" type="parTrans" cxnId="{57307241-4596-4C81-AEDD-3103B1A40EE5}">
      <dgm:prSet/>
      <dgm:spPr/>
      <dgm:t>
        <a:bodyPr rtlCol="0"/>
        <a:lstStyle/>
        <a:p>
          <a:pPr rtl="0"/>
          <a:endParaRPr lang="en-US"/>
        </a:p>
      </dgm:t>
    </dgm:pt>
    <dgm:pt modelId="{22B85B52-EEDB-48AC-9998-BE0D123F7FE8}" type="sibTrans" cxnId="{57307241-4596-4C81-AEDD-3103B1A40EE5}">
      <dgm:prSet/>
      <dgm:spPr/>
      <dgm:t>
        <a:bodyPr rtlCol="0"/>
        <a:lstStyle/>
        <a:p>
          <a:pPr rtl="0"/>
          <a:endParaRPr lang="en-US"/>
        </a:p>
      </dgm:t>
    </dgm:pt>
    <dgm:pt modelId="{0D636056-30D8-4434-99F7-E38A6E2B8161}">
      <dgm:prSet phldrT="[Text]"/>
      <dgm:spPr/>
      <dgm:t>
        <a:bodyPr rtlCol="0"/>
        <a:lstStyle/>
        <a:p>
          <a:pPr rtl="0"/>
          <a:r>
            <a:rPr lang="fr"/>
            <a:t>Groupe C</a:t>
          </a:r>
        </a:p>
      </dgm:t>
      <dgm:extLst>
        <a:ext uri="{E40237B7-FDA0-4F09-8148-C483321AD2D9}">
          <dgm14:cNvPr xmlns:dgm14="http://schemas.microsoft.com/office/drawing/2010/diagram" id="0" name="" title="Group C title"/>
        </a:ext>
      </dgm:extLst>
    </dgm:pt>
    <dgm:pt modelId="{BB5BFE0E-B039-45BE-BD5F-A1F8AB17574F}" type="parTrans" cxnId="{509F2F7C-8BDB-46E3-A012-91E3DFD74DCA}">
      <dgm:prSet/>
      <dgm:spPr/>
      <dgm:t>
        <a:bodyPr rtlCol="0"/>
        <a:lstStyle/>
        <a:p>
          <a:pPr rtl="0"/>
          <a:endParaRPr lang="en-US"/>
        </a:p>
      </dgm:t>
    </dgm:pt>
    <dgm:pt modelId="{29834D85-C3E6-4A35-9EB5-194ABE6020BC}" type="sibTrans" cxnId="{509F2F7C-8BDB-46E3-A012-91E3DFD74DCA}">
      <dgm:prSet/>
      <dgm:spPr/>
      <dgm:t>
        <a:bodyPr rtlCol="0"/>
        <a:lstStyle/>
        <a:p>
          <a:pPr rtl="0"/>
          <a:endParaRPr lang="en-US"/>
        </a:p>
      </dgm:t>
    </dgm:pt>
    <dgm:pt modelId="{EB73341C-FA6D-4FF7-B456-80B171416073}">
      <dgm:prSet phldrT="[Text]"/>
      <dgm:spPr/>
      <dgm:t>
        <a:bodyPr rtlCol="0"/>
        <a:lstStyle/>
        <a:p>
          <a:pPr rtl="0"/>
          <a:r>
            <a:rPr lang="fr"/>
            <a:t>Tâche 2</a:t>
          </a:r>
        </a:p>
      </dgm:t>
    </dgm:pt>
    <dgm:pt modelId="{5C5935E1-BAE2-4D91-8B68-D10D7258F065}" type="parTrans" cxnId="{6C0BB095-DBF9-4112-9471-CA1181FC05C4}">
      <dgm:prSet/>
      <dgm:spPr/>
      <dgm:t>
        <a:bodyPr rtlCol="0"/>
        <a:lstStyle/>
        <a:p>
          <a:pPr rtl="0"/>
          <a:endParaRPr lang="en-US"/>
        </a:p>
      </dgm:t>
    </dgm:pt>
    <dgm:pt modelId="{B0586EBB-0B75-4D86-AC0E-E8B7B8946A17}" type="sibTrans" cxnId="{6C0BB095-DBF9-4112-9471-CA1181FC05C4}">
      <dgm:prSet/>
      <dgm:spPr/>
      <dgm:t>
        <a:bodyPr rtlCol="0"/>
        <a:lstStyle/>
        <a:p>
          <a:pPr rtl="0"/>
          <a:endParaRPr lang="en-US"/>
        </a:p>
      </dgm:t>
    </dgm:pt>
    <dgm:pt modelId="{3791C0EA-2A16-4B79-AE66-267F4C96876D}">
      <dgm:prSet phldrT="[Text]"/>
      <dgm:spPr/>
      <dgm:t>
        <a:bodyPr rtlCol="0"/>
        <a:lstStyle/>
        <a:p>
          <a:pPr rtl="0"/>
          <a:r>
            <a:rPr lang="fr"/>
            <a:t>Tâche 2</a:t>
          </a:r>
        </a:p>
      </dgm:t>
    </dgm:pt>
    <dgm:pt modelId="{51AE5850-1421-4D2B-9EDB-A11AC19873DC}" type="parTrans" cxnId="{6CCAD765-FAAF-43CB-B066-63D48E3ACEB0}">
      <dgm:prSet/>
      <dgm:spPr/>
      <dgm:t>
        <a:bodyPr rtlCol="0"/>
        <a:lstStyle/>
        <a:p>
          <a:pPr rtl="0"/>
          <a:endParaRPr lang="en-US"/>
        </a:p>
      </dgm:t>
    </dgm:pt>
    <dgm:pt modelId="{E6EC0DB1-165D-4E4E-A44A-0C2D946F2E51}" type="sibTrans" cxnId="{6CCAD765-FAAF-43CB-B066-63D48E3ACEB0}">
      <dgm:prSet/>
      <dgm:spPr/>
      <dgm:t>
        <a:bodyPr rtlCol="0"/>
        <a:lstStyle/>
        <a:p>
          <a:pPr rtl="0"/>
          <a:endParaRPr lang="en-US"/>
        </a:p>
      </dgm:t>
    </dgm:pt>
    <dgm:pt modelId="{D7922193-F082-4902-9066-7DDBF65FF6A5}">
      <dgm:prSet phldrT="[Text]"/>
      <dgm:spPr/>
      <dgm:t>
        <a:bodyPr rtlCol="0"/>
        <a:lstStyle/>
        <a:p>
          <a:pPr rtl="0"/>
          <a:r>
            <a:rPr lang="fr"/>
            <a:t>Tâche 1</a:t>
          </a:r>
        </a:p>
      </dgm:t>
      <dgm:extLst>
        <a:ext uri="{E40237B7-FDA0-4F09-8148-C483321AD2D9}">
          <dgm14:cNvPr xmlns:dgm14="http://schemas.microsoft.com/office/drawing/2010/diagram" id="0" name="" title="Group C tasks"/>
        </a:ext>
      </dgm:extLst>
    </dgm:pt>
    <dgm:pt modelId="{9E4C72C6-39C7-4DE5-B900-CE96266057A0}" type="parTrans" cxnId="{54BD5C40-CCA9-4861-A0AA-B4B044711B31}">
      <dgm:prSet/>
      <dgm:spPr/>
      <dgm:t>
        <a:bodyPr rtlCol="0"/>
        <a:lstStyle/>
        <a:p>
          <a:pPr rtl="0"/>
          <a:endParaRPr lang="en-US"/>
        </a:p>
      </dgm:t>
    </dgm:pt>
    <dgm:pt modelId="{9121077B-CBC8-490B-926E-D2E8F4E0924C}" type="sibTrans" cxnId="{54BD5C40-CCA9-4861-A0AA-B4B044711B31}">
      <dgm:prSet/>
      <dgm:spPr/>
      <dgm:t>
        <a:bodyPr rtlCol="0"/>
        <a:lstStyle/>
        <a:p>
          <a:pPr rtl="0"/>
          <a:endParaRPr lang="en-US"/>
        </a:p>
      </dgm:t>
    </dgm:pt>
    <dgm:pt modelId="{06271B55-896A-425B-9736-4F4D7D7246EC}">
      <dgm:prSet phldrT="[Text]"/>
      <dgm:spPr/>
      <dgm:t>
        <a:bodyPr rtlCol="0"/>
        <a:lstStyle/>
        <a:p>
          <a:pPr rtl="0"/>
          <a:r>
            <a:rPr lang="fr"/>
            <a:t>Tâche 2</a:t>
          </a:r>
        </a:p>
      </dgm:t>
    </dgm:pt>
    <dgm:pt modelId="{BD823E27-3EC2-4AF9-B7D1-716DD965DDEA}" type="parTrans" cxnId="{DC8C99D7-35BB-4DFE-A539-63EB74416E1D}">
      <dgm:prSet/>
      <dgm:spPr/>
      <dgm:t>
        <a:bodyPr rtlCol="0"/>
        <a:lstStyle/>
        <a:p>
          <a:pPr rtl="0"/>
          <a:endParaRPr lang="en-US"/>
        </a:p>
      </dgm:t>
    </dgm:pt>
    <dgm:pt modelId="{15C1A153-C804-4983-B32F-811F2EE3355C}" type="sibTrans" cxnId="{DC8C99D7-35BB-4DFE-A539-63EB74416E1D}">
      <dgm:prSet/>
      <dgm:spPr/>
      <dgm:t>
        <a:bodyPr rtlCol="0"/>
        <a:lstStyle/>
        <a:p>
          <a:pPr rtl="0"/>
          <a:endParaRPr lang="en-US"/>
        </a:p>
      </dgm:t>
    </dgm:pt>
    <dgm:pt modelId="{08ECF78B-FAD5-4D9C-8E49-B3383B679E74}" type="pres">
      <dgm:prSet presAssocID="{A33F4830-5CD4-4C71-985C-0708E9B0BE14}" presName="rootnode" presStyleCnt="0">
        <dgm:presLayoutVars>
          <dgm:chMax/>
          <dgm:chPref/>
          <dgm:dir/>
          <dgm:animLvl val="lvl"/>
        </dgm:presLayoutVars>
      </dgm:prSet>
      <dgm:spPr/>
    </dgm:pt>
    <dgm:pt modelId="{CA25F1EE-EBF1-4624-880B-D3BCF13A2F47}" type="pres">
      <dgm:prSet presAssocID="{98450B70-D18C-4E1D-97E9-FA8BA06091D9}" presName="composite" presStyleCnt="0"/>
      <dgm:spPr/>
    </dgm:pt>
    <dgm:pt modelId="{1DBDDA96-9BFE-4E8D-B03A-B2FB6EE49E38}" type="pres">
      <dgm:prSet presAssocID="{98450B70-D18C-4E1D-97E9-FA8BA06091D9}" presName="bentUpArrow1" presStyleLbl="alignImgPlace1" presStyleIdx="0" presStyleCnt="2"/>
      <dgm:spPr/>
      <dgm:extLst>
        <a:ext uri="{E40237B7-FDA0-4F09-8148-C483321AD2D9}">
          <dgm14:cNvPr xmlns:dgm14="http://schemas.microsoft.com/office/drawing/2010/diagram" id="0" name="" title="Group A to Group B"/>
        </a:ext>
      </dgm:extLst>
    </dgm:pt>
    <dgm:pt modelId="{E2700167-FF4B-4025-A48B-3CB1A8B5F4C4}" type="pres">
      <dgm:prSet presAssocID="{98450B70-D18C-4E1D-97E9-FA8BA06091D9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B00BB2B3-43BF-4BBF-B8B9-75901CCFACA5}" type="pres">
      <dgm:prSet presAssocID="{98450B70-D18C-4E1D-97E9-FA8BA06091D9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939CB33E-F6DE-4B22-86E1-389888939D48}" type="pres">
      <dgm:prSet presAssocID="{5476BBDE-A636-40EE-8272-09D0B7700854}" presName="sibTrans" presStyleCnt="0"/>
      <dgm:spPr/>
    </dgm:pt>
    <dgm:pt modelId="{0B9F427B-E521-4A0D-A610-47D9D62FF434}" type="pres">
      <dgm:prSet presAssocID="{F20117B0-FCD8-4927-B2D0-4FE779DC2A9B}" presName="composite" presStyleCnt="0"/>
      <dgm:spPr/>
    </dgm:pt>
    <dgm:pt modelId="{CB65E7BF-26FC-4997-A604-64C56983E379}" type="pres">
      <dgm:prSet presAssocID="{F20117B0-FCD8-4927-B2D0-4FE779DC2A9B}" presName="bentUpArrow1" presStyleLbl="alignImgPlace1" presStyleIdx="1" presStyleCnt="2"/>
      <dgm:spPr/>
      <dgm:extLst>
        <a:ext uri="{E40237B7-FDA0-4F09-8148-C483321AD2D9}">
          <dgm14:cNvPr xmlns:dgm14="http://schemas.microsoft.com/office/drawing/2010/diagram" id="0" name="" title="Group B to Group C"/>
        </a:ext>
      </dgm:extLst>
    </dgm:pt>
    <dgm:pt modelId="{1D736981-5D82-4672-9205-279958AACFE2}" type="pres">
      <dgm:prSet presAssocID="{F20117B0-FCD8-4927-B2D0-4FE779DC2A9B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5812CCDB-7FE7-42D3-9D84-BC2F375234DF}" type="pres">
      <dgm:prSet presAssocID="{F20117B0-FCD8-4927-B2D0-4FE779DC2A9B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11E7C21B-758A-4A9D-8566-914D35C1B9FC}" type="pres">
      <dgm:prSet presAssocID="{73C4C127-0365-4ABF-A0E4-A1536DE07080}" presName="sibTrans" presStyleCnt="0"/>
      <dgm:spPr/>
    </dgm:pt>
    <dgm:pt modelId="{27AC4152-3790-436F-BE68-EF7D8416D588}" type="pres">
      <dgm:prSet presAssocID="{0D636056-30D8-4434-99F7-E38A6E2B8161}" presName="composite" presStyleCnt="0"/>
      <dgm:spPr/>
    </dgm:pt>
    <dgm:pt modelId="{AE7ECB50-F4B1-47FD-BE6E-79C06FC25BB6}" type="pres">
      <dgm:prSet presAssocID="{0D636056-30D8-4434-99F7-E38A6E2B8161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  <dgm:pt modelId="{3470BA49-52B4-4B5B-8D86-3CA099D41BF2}" type="pres">
      <dgm:prSet presAssocID="{0D636056-30D8-4434-99F7-E38A6E2B8161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330DB818-4404-4B80-99AF-29134620F98A}" type="presOf" srcId="{3791C0EA-2A16-4B79-AE66-267F4C96876D}" destId="{5812CCDB-7FE7-42D3-9D84-BC2F375234DF}" srcOrd="0" destOrd="1" presId="urn:microsoft.com/office/officeart/2005/8/layout/StepDownProcess"/>
    <dgm:cxn modelId="{6E761225-C841-4C23-A41A-EA6F5FF705A0}" type="presOf" srcId="{EB73341C-FA6D-4FF7-B456-80B171416073}" destId="{B00BB2B3-43BF-4BBF-B8B9-75901CCFACA5}" srcOrd="0" destOrd="1" presId="urn:microsoft.com/office/officeart/2005/8/layout/StepDownProcess"/>
    <dgm:cxn modelId="{E5063A27-7015-42DC-B1DA-489D94936D4B}" srcId="{A33F4830-5CD4-4C71-985C-0708E9B0BE14}" destId="{98450B70-D18C-4E1D-97E9-FA8BA06091D9}" srcOrd="0" destOrd="0" parTransId="{D3A29EAE-789C-47E5-9852-BCEC72920C67}" sibTransId="{5476BBDE-A636-40EE-8272-09D0B7700854}"/>
    <dgm:cxn modelId="{EE0A8727-A6A5-4A4A-8E84-2B46A6195433}" srcId="{98450B70-D18C-4E1D-97E9-FA8BA06091D9}" destId="{C1B61D4D-7B51-471F-A0A6-E55A5EC41A8E}" srcOrd="0" destOrd="0" parTransId="{5710F621-701D-41BB-85BB-C0B920115602}" sibTransId="{3F762C5C-6E64-4A25-ACCC-7257C2D7624F}"/>
    <dgm:cxn modelId="{54BD5C40-CCA9-4861-A0AA-B4B044711B31}" srcId="{0D636056-30D8-4434-99F7-E38A6E2B8161}" destId="{D7922193-F082-4902-9066-7DDBF65FF6A5}" srcOrd="0" destOrd="0" parTransId="{9E4C72C6-39C7-4DE5-B900-CE96266057A0}" sibTransId="{9121077B-CBC8-490B-926E-D2E8F4E0924C}"/>
    <dgm:cxn modelId="{57307241-4596-4C81-AEDD-3103B1A40EE5}" srcId="{F20117B0-FCD8-4927-B2D0-4FE779DC2A9B}" destId="{255827E2-CE07-427C-839C-BE2E51FCDBB8}" srcOrd="0" destOrd="0" parTransId="{CC67C3C2-15A4-4506-BA33-B1FE8A669FD6}" sibTransId="{22B85B52-EEDB-48AC-9998-BE0D123F7FE8}"/>
    <dgm:cxn modelId="{6CCAD765-FAAF-43CB-B066-63D48E3ACEB0}" srcId="{F20117B0-FCD8-4927-B2D0-4FE779DC2A9B}" destId="{3791C0EA-2A16-4B79-AE66-267F4C96876D}" srcOrd="1" destOrd="0" parTransId="{51AE5850-1421-4D2B-9EDB-A11AC19873DC}" sibTransId="{E6EC0DB1-165D-4E4E-A44A-0C2D946F2E51}"/>
    <dgm:cxn modelId="{30F28D69-C421-42F6-81F5-B07C3AE9930C}" type="presOf" srcId="{A33F4830-5CD4-4C71-985C-0708E9B0BE14}" destId="{08ECF78B-FAD5-4D9C-8E49-B3383B679E74}" srcOrd="0" destOrd="0" presId="urn:microsoft.com/office/officeart/2005/8/layout/StepDownProcess"/>
    <dgm:cxn modelId="{509F2F7C-8BDB-46E3-A012-91E3DFD74DCA}" srcId="{A33F4830-5CD4-4C71-985C-0708E9B0BE14}" destId="{0D636056-30D8-4434-99F7-E38A6E2B8161}" srcOrd="2" destOrd="0" parTransId="{BB5BFE0E-B039-45BE-BD5F-A1F8AB17574F}" sibTransId="{29834D85-C3E6-4A35-9EB5-194ABE6020BC}"/>
    <dgm:cxn modelId="{F97B5988-84E9-4492-B154-4B264644D55D}" type="presOf" srcId="{D7922193-F082-4902-9066-7DDBF65FF6A5}" destId="{3470BA49-52B4-4B5B-8D86-3CA099D41BF2}" srcOrd="0" destOrd="0" presId="urn:microsoft.com/office/officeart/2005/8/layout/StepDownProcess"/>
    <dgm:cxn modelId="{B0AEEB88-5C20-4D17-8B31-F9DDE87A6EE5}" type="presOf" srcId="{98450B70-D18C-4E1D-97E9-FA8BA06091D9}" destId="{E2700167-FF4B-4025-A48B-3CB1A8B5F4C4}" srcOrd="0" destOrd="0" presId="urn:microsoft.com/office/officeart/2005/8/layout/StepDownProcess"/>
    <dgm:cxn modelId="{2740D594-8E29-4499-892A-4E1C65C4632B}" type="presOf" srcId="{255827E2-CE07-427C-839C-BE2E51FCDBB8}" destId="{5812CCDB-7FE7-42D3-9D84-BC2F375234DF}" srcOrd="0" destOrd="0" presId="urn:microsoft.com/office/officeart/2005/8/layout/StepDownProcess"/>
    <dgm:cxn modelId="{6C0BB095-DBF9-4112-9471-CA1181FC05C4}" srcId="{98450B70-D18C-4E1D-97E9-FA8BA06091D9}" destId="{EB73341C-FA6D-4FF7-B456-80B171416073}" srcOrd="1" destOrd="0" parTransId="{5C5935E1-BAE2-4D91-8B68-D10D7258F065}" sibTransId="{B0586EBB-0B75-4D86-AC0E-E8B7B8946A17}"/>
    <dgm:cxn modelId="{BBFE1DAB-C84D-4021-AC30-C1AC2976C539}" type="presOf" srcId="{F20117B0-FCD8-4927-B2D0-4FE779DC2A9B}" destId="{1D736981-5D82-4672-9205-279958AACFE2}" srcOrd="0" destOrd="0" presId="urn:microsoft.com/office/officeart/2005/8/layout/StepDownProcess"/>
    <dgm:cxn modelId="{0F143AAB-0118-4802-8814-A0DD25185FF0}" type="presOf" srcId="{06271B55-896A-425B-9736-4F4D7D7246EC}" destId="{3470BA49-52B4-4B5B-8D86-3CA099D41BF2}" srcOrd="0" destOrd="1" presId="urn:microsoft.com/office/officeart/2005/8/layout/StepDownProcess"/>
    <dgm:cxn modelId="{616F7DC2-8C47-419A-9301-3002DA2ECB22}" srcId="{A33F4830-5CD4-4C71-985C-0708E9B0BE14}" destId="{F20117B0-FCD8-4927-B2D0-4FE779DC2A9B}" srcOrd="1" destOrd="0" parTransId="{B7B5CF59-8994-46C1-B996-2D89DD31FA35}" sibTransId="{73C4C127-0365-4ABF-A0E4-A1536DE07080}"/>
    <dgm:cxn modelId="{24FFAECA-4AF0-4C31-8F31-D52415B09936}" type="presOf" srcId="{C1B61D4D-7B51-471F-A0A6-E55A5EC41A8E}" destId="{B00BB2B3-43BF-4BBF-B8B9-75901CCFACA5}" srcOrd="0" destOrd="0" presId="urn:microsoft.com/office/officeart/2005/8/layout/StepDownProcess"/>
    <dgm:cxn modelId="{78AA1BCD-5813-402A-B939-9DC94AC402AA}" type="presOf" srcId="{0D636056-30D8-4434-99F7-E38A6E2B8161}" destId="{AE7ECB50-F4B1-47FD-BE6E-79C06FC25BB6}" srcOrd="0" destOrd="0" presId="urn:microsoft.com/office/officeart/2005/8/layout/StepDownProcess"/>
    <dgm:cxn modelId="{DC8C99D7-35BB-4DFE-A539-63EB74416E1D}" srcId="{0D636056-30D8-4434-99F7-E38A6E2B8161}" destId="{06271B55-896A-425B-9736-4F4D7D7246EC}" srcOrd="1" destOrd="0" parTransId="{BD823E27-3EC2-4AF9-B7D1-716DD965DDEA}" sibTransId="{15C1A153-C804-4983-B32F-811F2EE3355C}"/>
    <dgm:cxn modelId="{F29E68CB-DB17-40C8-A5E8-3AE492D31CB2}" type="presParOf" srcId="{08ECF78B-FAD5-4D9C-8E49-B3383B679E74}" destId="{CA25F1EE-EBF1-4624-880B-D3BCF13A2F47}" srcOrd="0" destOrd="0" presId="urn:microsoft.com/office/officeart/2005/8/layout/StepDownProcess"/>
    <dgm:cxn modelId="{D23640E8-2BAF-47B6-88BC-A3EF6465366C}" type="presParOf" srcId="{CA25F1EE-EBF1-4624-880B-D3BCF13A2F47}" destId="{1DBDDA96-9BFE-4E8D-B03A-B2FB6EE49E38}" srcOrd="0" destOrd="0" presId="urn:microsoft.com/office/officeart/2005/8/layout/StepDownProcess"/>
    <dgm:cxn modelId="{55035472-E4CA-48B1-BF2B-4DAAAB04A364}" type="presParOf" srcId="{CA25F1EE-EBF1-4624-880B-D3BCF13A2F47}" destId="{E2700167-FF4B-4025-A48B-3CB1A8B5F4C4}" srcOrd="1" destOrd="0" presId="urn:microsoft.com/office/officeart/2005/8/layout/StepDownProcess"/>
    <dgm:cxn modelId="{EED632F1-8854-4F71-934F-45F2CEC02E09}" type="presParOf" srcId="{CA25F1EE-EBF1-4624-880B-D3BCF13A2F47}" destId="{B00BB2B3-43BF-4BBF-B8B9-75901CCFACA5}" srcOrd="2" destOrd="0" presId="urn:microsoft.com/office/officeart/2005/8/layout/StepDownProcess"/>
    <dgm:cxn modelId="{5CC4978F-7A2D-4EDA-A34B-45A7F5F6526D}" type="presParOf" srcId="{08ECF78B-FAD5-4D9C-8E49-B3383B679E74}" destId="{939CB33E-F6DE-4B22-86E1-389888939D48}" srcOrd="1" destOrd="0" presId="urn:microsoft.com/office/officeart/2005/8/layout/StepDownProcess"/>
    <dgm:cxn modelId="{C2E107DE-F98D-47D2-84A7-D0DDDA9E558C}" type="presParOf" srcId="{08ECF78B-FAD5-4D9C-8E49-B3383B679E74}" destId="{0B9F427B-E521-4A0D-A610-47D9D62FF434}" srcOrd="2" destOrd="0" presId="urn:microsoft.com/office/officeart/2005/8/layout/StepDownProcess"/>
    <dgm:cxn modelId="{5F313F57-1708-4819-8737-D6829F469464}" type="presParOf" srcId="{0B9F427B-E521-4A0D-A610-47D9D62FF434}" destId="{CB65E7BF-26FC-4997-A604-64C56983E379}" srcOrd="0" destOrd="0" presId="urn:microsoft.com/office/officeart/2005/8/layout/StepDownProcess"/>
    <dgm:cxn modelId="{B7EAA625-4715-4955-9E0E-B102C341C7B0}" type="presParOf" srcId="{0B9F427B-E521-4A0D-A610-47D9D62FF434}" destId="{1D736981-5D82-4672-9205-279958AACFE2}" srcOrd="1" destOrd="0" presId="urn:microsoft.com/office/officeart/2005/8/layout/StepDownProcess"/>
    <dgm:cxn modelId="{32045BE1-54E9-4768-896D-DA17335C9157}" type="presParOf" srcId="{0B9F427B-E521-4A0D-A610-47D9D62FF434}" destId="{5812CCDB-7FE7-42D3-9D84-BC2F375234DF}" srcOrd="2" destOrd="0" presId="urn:microsoft.com/office/officeart/2005/8/layout/StepDownProcess"/>
    <dgm:cxn modelId="{963C884C-1227-4140-B158-31F66ADB330B}" type="presParOf" srcId="{08ECF78B-FAD5-4D9C-8E49-B3383B679E74}" destId="{11E7C21B-758A-4A9D-8566-914D35C1B9FC}" srcOrd="3" destOrd="0" presId="urn:microsoft.com/office/officeart/2005/8/layout/StepDownProcess"/>
    <dgm:cxn modelId="{E24CC220-2306-4B3C-86BD-F564B4C8C13E}" type="presParOf" srcId="{08ECF78B-FAD5-4D9C-8E49-B3383B679E74}" destId="{27AC4152-3790-436F-BE68-EF7D8416D588}" srcOrd="4" destOrd="0" presId="urn:microsoft.com/office/officeart/2005/8/layout/StepDownProcess"/>
    <dgm:cxn modelId="{52628CA3-D475-4246-804F-472C881865C4}" type="presParOf" srcId="{27AC4152-3790-436F-BE68-EF7D8416D588}" destId="{AE7ECB50-F4B1-47FD-BE6E-79C06FC25BB6}" srcOrd="0" destOrd="0" presId="urn:microsoft.com/office/officeart/2005/8/layout/StepDownProcess"/>
    <dgm:cxn modelId="{909311C0-72F2-4DB1-8308-9CB9692D1149}" type="presParOf" srcId="{27AC4152-3790-436F-BE68-EF7D8416D588}" destId="{3470BA49-52B4-4B5B-8D86-3CA099D41BF2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DDA96-9BFE-4E8D-B03A-B2FB6EE49E38}">
      <dsp:nvSpPr>
        <dsp:cNvPr id="0" name=""/>
        <dsp:cNvSpPr/>
      </dsp:nvSpPr>
      <dsp:spPr>
        <a:xfrm rot="5400000">
          <a:off x="219421" y="1507375"/>
          <a:ext cx="825962" cy="94032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2700167-FF4B-4025-A48B-3CB1A8B5F4C4}">
      <dsp:nvSpPr>
        <dsp:cNvPr id="0" name=""/>
        <dsp:cNvSpPr/>
      </dsp:nvSpPr>
      <dsp:spPr>
        <a:xfrm>
          <a:off x="592" y="591779"/>
          <a:ext cx="1390434" cy="97325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rtlCol="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1800" kern="1200"/>
            <a:t>Groupe A</a:t>
          </a:r>
        </a:p>
      </dsp:txBody>
      <dsp:txXfrm>
        <a:off x="48111" y="639298"/>
        <a:ext cx="1295396" cy="878221"/>
      </dsp:txXfrm>
    </dsp:sp>
    <dsp:sp modelId="{B00BB2B3-43BF-4BBF-B8B9-75901CCFACA5}">
      <dsp:nvSpPr>
        <dsp:cNvPr id="0" name=""/>
        <dsp:cNvSpPr/>
      </dsp:nvSpPr>
      <dsp:spPr>
        <a:xfrm>
          <a:off x="1391026" y="684601"/>
          <a:ext cx="1011269" cy="786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rtlCol="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" sz="1400" kern="1200"/>
            <a:t>Tâche 1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" sz="1400" kern="1200"/>
            <a:t>Tâche 2</a:t>
          </a:r>
        </a:p>
      </dsp:txBody>
      <dsp:txXfrm>
        <a:off x="1391026" y="684601"/>
        <a:ext cx="1011269" cy="786631"/>
      </dsp:txXfrm>
    </dsp:sp>
    <dsp:sp modelId="{CB65E7BF-26FC-4997-A604-64C56983E379}">
      <dsp:nvSpPr>
        <dsp:cNvPr id="0" name=""/>
        <dsp:cNvSpPr/>
      </dsp:nvSpPr>
      <dsp:spPr>
        <a:xfrm rot="5400000">
          <a:off x="1372240" y="2600666"/>
          <a:ext cx="825962" cy="94032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D736981-5D82-4672-9205-279958AACFE2}">
      <dsp:nvSpPr>
        <dsp:cNvPr id="0" name=""/>
        <dsp:cNvSpPr/>
      </dsp:nvSpPr>
      <dsp:spPr>
        <a:xfrm>
          <a:off x="1153410" y="1685070"/>
          <a:ext cx="1390434" cy="97325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rtlCol="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1800" kern="1200"/>
            <a:t>Groupe B</a:t>
          </a:r>
        </a:p>
      </dsp:txBody>
      <dsp:txXfrm>
        <a:off x="1200929" y="1732589"/>
        <a:ext cx="1295396" cy="878221"/>
      </dsp:txXfrm>
    </dsp:sp>
    <dsp:sp modelId="{5812CCDB-7FE7-42D3-9D84-BC2F375234DF}">
      <dsp:nvSpPr>
        <dsp:cNvPr id="0" name=""/>
        <dsp:cNvSpPr/>
      </dsp:nvSpPr>
      <dsp:spPr>
        <a:xfrm>
          <a:off x="2543845" y="1777892"/>
          <a:ext cx="1011269" cy="786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rtlCol="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" sz="1400" kern="1200"/>
            <a:t>Tâche 1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" sz="1400" kern="1200"/>
            <a:t>Tâche 2</a:t>
          </a:r>
        </a:p>
      </dsp:txBody>
      <dsp:txXfrm>
        <a:off x="2543845" y="1777892"/>
        <a:ext cx="1011269" cy="786631"/>
      </dsp:txXfrm>
    </dsp:sp>
    <dsp:sp modelId="{AE7ECB50-F4B1-47FD-BE6E-79C06FC25BB6}">
      <dsp:nvSpPr>
        <dsp:cNvPr id="0" name=""/>
        <dsp:cNvSpPr/>
      </dsp:nvSpPr>
      <dsp:spPr>
        <a:xfrm>
          <a:off x="2306228" y="2778361"/>
          <a:ext cx="1390434" cy="97325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rtlCol="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1800" kern="1200"/>
            <a:t>Groupe C</a:t>
          </a:r>
        </a:p>
      </dsp:txBody>
      <dsp:txXfrm>
        <a:off x="2353747" y="2825880"/>
        <a:ext cx="1295396" cy="878221"/>
      </dsp:txXfrm>
    </dsp:sp>
    <dsp:sp modelId="{3470BA49-52B4-4B5B-8D86-3CA099D41BF2}">
      <dsp:nvSpPr>
        <dsp:cNvPr id="0" name=""/>
        <dsp:cNvSpPr/>
      </dsp:nvSpPr>
      <dsp:spPr>
        <a:xfrm>
          <a:off x="3696663" y="2871184"/>
          <a:ext cx="1011269" cy="786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rtlCol="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" sz="1500" kern="1200"/>
            <a:t>Tâche 1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" sz="1500" kern="1200"/>
            <a:t>Tâche 2</a:t>
          </a:r>
        </a:p>
      </dsp:txBody>
      <dsp:txXfrm>
        <a:off x="3696663" y="2871184"/>
        <a:ext cx="1011269" cy="7866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14/09/2017</a:t>
            </a:r>
            <a:endParaRPr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446DCAE-1661-43FF-8A44-43DAFDC1FD90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14/09/2017</a:t>
            </a:r>
            <a:endParaRPr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Modifiez les styles du texte</a:t>
            </a:r>
          </a:p>
          <a:p>
            <a:pPr lvl="1" rtl="0"/>
            <a:r>
              <a:t>Deuxième niveau</a:t>
            </a:r>
          </a:p>
          <a:p>
            <a:pPr lvl="2" rtl="0"/>
            <a:r>
              <a:t>Troisième niveau</a:t>
            </a:r>
          </a:p>
          <a:p>
            <a:pPr lvl="3" rtl="0"/>
            <a:r>
              <a:t>Quatrième niveau</a:t>
            </a:r>
          </a:p>
          <a:p>
            <a:pPr lvl="4" rtl="0"/>
            <a:r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9C971FF-EF28-4195-A575-329446EFAA55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A2CC701-D80A-463B-8415-A854853120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A2CC701-D80A-463B-8415-A854853120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8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A2CC701-D80A-463B-8415-A854853120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0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rme libre 6" title="Carte du Monde"/>
          <p:cNvSpPr>
            <a:spLocks noEditPoints="1"/>
          </p:cNvSpPr>
          <p:nvPr/>
        </p:nvSpPr>
        <p:spPr bwMode="gray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>
              <a:solidFill>
                <a:schemeClr val="lt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 rtlCol="0">
            <a:normAutofit/>
          </a:bodyPr>
          <a:lstStyle>
            <a:lvl1pPr>
              <a:defRPr sz="4400"/>
            </a:lvl1pPr>
          </a:lstStyle>
          <a:p>
            <a:pPr rtl="0"/>
            <a:r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 rtl="0"/>
            <a:r>
              <a:t>Modifiez les styles du texte</a:t>
            </a:r>
          </a:p>
          <a:p>
            <a:pPr lvl="1" rtl="0"/>
            <a:r>
              <a:t>Deuxième niveau</a:t>
            </a:r>
          </a:p>
          <a:p>
            <a:pPr lvl="2" rtl="0"/>
            <a:r>
              <a:t>Troisième niveau</a:t>
            </a:r>
          </a:p>
          <a:p>
            <a:pPr lvl="3" rtl="0"/>
            <a:r>
              <a:t>Quatrième niveau</a:t>
            </a:r>
          </a:p>
          <a:p>
            <a:pPr lvl="4" rtl="0"/>
            <a:r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14/09/2017</a:t>
            </a:r>
            <a:endParaRPr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 rtlCol="0"/>
          <a:lstStyle/>
          <a:p>
            <a:pPr rtl="0"/>
            <a:r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t>Modifiez les styles du texte</a:t>
            </a:r>
          </a:p>
          <a:p>
            <a:pPr lvl="1" rtl="0"/>
            <a:r>
              <a:t>Deuxième niveau</a:t>
            </a:r>
          </a:p>
          <a:p>
            <a:pPr lvl="2" rtl="0"/>
            <a:r>
              <a:t>Troisième niveau</a:t>
            </a:r>
          </a:p>
          <a:p>
            <a:pPr lvl="3" rtl="0"/>
            <a:r>
              <a:t>Quatrième niveau</a:t>
            </a:r>
          </a:p>
          <a:p>
            <a:pPr lvl="4" rtl="0"/>
            <a:r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14/09/2017</a:t>
            </a:r>
            <a:endParaRPr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t>Modifiez les styles du texte</a:t>
            </a:r>
          </a:p>
          <a:p>
            <a:pPr lvl="1" rtl="0"/>
            <a:r>
              <a:t>Deuxième niveau</a:t>
            </a:r>
          </a:p>
          <a:p>
            <a:pPr lvl="2" rtl="0"/>
            <a:r>
              <a:t>Troisième niveau</a:t>
            </a:r>
          </a:p>
          <a:p>
            <a:pPr lvl="3" rtl="0"/>
            <a:r>
              <a:t>Quatrième niveau</a:t>
            </a:r>
          </a:p>
          <a:p>
            <a:pPr lvl="4" rtl="0"/>
            <a:r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14/09/2017</a:t>
            </a:r>
            <a:endParaRPr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rtlCol="0" anchor="b">
            <a:normAutofit/>
          </a:bodyPr>
          <a:lstStyle>
            <a:lvl1pPr algn="l">
              <a:defRPr sz="4200" b="0" cap="all"/>
            </a:lvl1pPr>
          </a:lstStyle>
          <a:p>
            <a:pPr rtl="0"/>
            <a:r>
              <a:rPr dirty="0" err="1"/>
              <a:t>Modifiez</a:t>
            </a:r>
            <a:r>
              <a:rPr dirty="0"/>
              <a:t> le style du </a:t>
            </a:r>
            <a:r>
              <a:rPr dirty="0" err="1"/>
              <a:t>titre</a:t>
            </a:r>
            <a:endParaRPr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rtlCol="0"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14/09/2017</a:t>
            </a:r>
            <a:endParaRPr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dirty="0" err="1"/>
              <a:t>Modifiez</a:t>
            </a:r>
            <a:r>
              <a:rPr dirty="0"/>
              <a:t> le style du </a:t>
            </a:r>
            <a:r>
              <a:rPr dirty="0" err="1"/>
              <a:t>titre</a:t>
            </a:r>
            <a:endParaRPr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t>Modifiez les styles du texte</a:t>
            </a:r>
          </a:p>
          <a:p>
            <a:pPr lvl="1" rtl="0"/>
            <a:r>
              <a:t>Deuxième niveau</a:t>
            </a:r>
          </a:p>
          <a:p>
            <a:pPr lvl="2" rtl="0"/>
            <a:r>
              <a:t>Troisième niveau</a:t>
            </a:r>
          </a:p>
          <a:p>
            <a:pPr lvl="3" rtl="0"/>
            <a:r>
              <a:t>Quatrième niveau</a:t>
            </a:r>
          </a:p>
          <a:p>
            <a:pPr lvl="4" rtl="0"/>
            <a:r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t>Modifiez les styles du texte</a:t>
            </a:r>
          </a:p>
          <a:p>
            <a:pPr lvl="1" rtl="0"/>
            <a:r>
              <a:t>Deuxième niveau</a:t>
            </a:r>
          </a:p>
          <a:p>
            <a:pPr lvl="2" rtl="0"/>
            <a:r>
              <a:t>Troisième niveau</a:t>
            </a:r>
          </a:p>
          <a:p>
            <a:pPr lvl="3" rtl="0"/>
            <a:r>
              <a:t>Quatrième niveau</a:t>
            </a:r>
          </a:p>
          <a:p>
            <a:pPr lvl="4" rtl="0"/>
            <a:r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14/09/2017</a:t>
            </a:r>
            <a:endParaRPr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217614" y="1828799"/>
            <a:ext cx="4709160" cy="838201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dirty="0" err="1"/>
              <a:t>Modifiez</a:t>
            </a:r>
            <a:r>
              <a:rPr dirty="0"/>
              <a:t> les styles du</a:t>
            </a:r>
            <a:r>
              <a:rPr lang="fr-FR" dirty="0"/>
              <a:t> </a:t>
            </a:r>
            <a:r>
              <a:rPr dirty="0" err="1"/>
              <a:t>texte</a:t>
            </a:r>
            <a:endParaRPr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t>Modifiez les styles du texte</a:t>
            </a:r>
          </a:p>
          <a:p>
            <a:pPr lvl="1" rtl="0"/>
            <a:r>
              <a:t>Deuxième niveau</a:t>
            </a:r>
          </a:p>
          <a:p>
            <a:pPr lvl="2" rtl="0"/>
            <a:r>
              <a:t>Troisième niveau</a:t>
            </a:r>
          </a:p>
          <a:p>
            <a:pPr lvl="3" rtl="0"/>
            <a:r>
              <a:t>Quatrième niveau</a:t>
            </a:r>
          </a:p>
          <a:p>
            <a:pPr lvl="4" rtl="0"/>
            <a:r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262054" y="1828799"/>
            <a:ext cx="4709160" cy="838201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dirty="0" err="1"/>
              <a:t>Modifiez</a:t>
            </a:r>
            <a:r>
              <a:rPr dirty="0"/>
              <a:t> les styles du</a:t>
            </a:r>
            <a:r>
              <a:rPr lang="fr-FR" dirty="0"/>
              <a:t> </a:t>
            </a:r>
            <a:r>
              <a:rPr dirty="0" err="1"/>
              <a:t>texte</a:t>
            </a:r>
            <a:endParaRPr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t>Modifiez les styles du texte</a:t>
            </a:r>
          </a:p>
          <a:p>
            <a:pPr lvl="1" rtl="0"/>
            <a:r>
              <a:t>Deuxième niveau</a:t>
            </a:r>
          </a:p>
          <a:p>
            <a:pPr lvl="2" rtl="0"/>
            <a:r>
              <a:t>Troisième niveau</a:t>
            </a:r>
          </a:p>
          <a:p>
            <a:pPr lvl="3" rtl="0"/>
            <a:r>
              <a:t>Quatrième niveau</a:t>
            </a:r>
          </a:p>
          <a:p>
            <a:pPr lvl="4" rtl="0"/>
            <a:r>
              <a:t>Cinquième niveau</a:t>
            </a:r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14/09/2017</a:t>
            </a:r>
            <a:endParaRPr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dirty="0" err="1"/>
              <a:t>Modifiez</a:t>
            </a:r>
            <a:r>
              <a:rPr dirty="0"/>
              <a:t> le style du </a:t>
            </a:r>
            <a:r>
              <a:rPr dirty="0" err="1"/>
              <a:t>titre</a:t>
            </a:r>
            <a:endParaRPr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14/09/2017</a:t>
            </a:r>
            <a:endParaRPr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14/09/2017</a:t>
            </a:r>
            <a:endParaRPr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 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rtlCol="0" anchor="b">
            <a:noAutofit/>
          </a:bodyPr>
          <a:lstStyle>
            <a:lvl1pPr algn="l">
              <a:defRPr sz="4000" b="0"/>
            </a:lvl1pPr>
          </a:lstStyle>
          <a:p>
            <a:pPr rtl="0"/>
            <a:r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t>Modifiez les styles du texte</a:t>
            </a:r>
          </a:p>
          <a:p>
            <a:pPr lvl="1" rtl="0"/>
            <a:r>
              <a:t>Deuxième niveau</a:t>
            </a:r>
          </a:p>
          <a:p>
            <a:pPr lvl="2" rtl="0"/>
            <a:r>
              <a:t>Troisième niveau</a:t>
            </a:r>
          </a:p>
          <a:p>
            <a:pPr lvl="3" rtl="0"/>
            <a:r>
              <a:t>Quatrième niveau</a:t>
            </a:r>
          </a:p>
          <a:p>
            <a:pPr lvl="4" rtl="0"/>
            <a:r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t>Modifiez les styles du texte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14/09/2017</a:t>
            </a:r>
            <a:endParaRPr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 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rtlCol="0" anchor="b">
            <a:noAutofit/>
          </a:bodyPr>
          <a:lstStyle>
            <a:lvl1pPr algn="l">
              <a:defRPr sz="4000" b="0"/>
            </a:lvl1pPr>
          </a:lstStyle>
          <a:p>
            <a:pPr rtl="0"/>
            <a:r>
              <a:t>Modifiez le style du titre</a:t>
            </a:r>
          </a:p>
        </p:txBody>
      </p:sp>
      <p:sp>
        <p:nvSpPr>
          <p:cNvPr id="3" name="Espace réservé d’image 2" title="Espace réservé vide pour ajouter une image. Cliquez sur l’espace réservé et sélectionnez l’image à ajouter"/>
          <p:cNvSpPr>
            <a:spLocks noGrp="1"/>
          </p:cNvSpPr>
          <p:nvPr>
            <p:ph type="pic" idx="1" hasCustomPrompt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dirty="0" err="1"/>
              <a:t>Cliquez</a:t>
            </a:r>
            <a:r>
              <a:rPr dirty="0"/>
              <a:t> sur </a:t>
            </a:r>
            <a:r>
              <a:rPr dirty="0" err="1"/>
              <a:t>l’icône</a:t>
            </a:r>
            <a:r>
              <a:rPr dirty="0"/>
              <a:t> pour </a:t>
            </a:r>
            <a:r>
              <a:rPr dirty="0" err="1"/>
              <a:t>ajouter</a:t>
            </a:r>
            <a:r>
              <a:rPr dirty="0"/>
              <a:t> </a:t>
            </a:r>
            <a:r>
              <a:rPr dirty="0" err="1"/>
              <a:t>une</a:t>
            </a:r>
            <a:r>
              <a:rPr lang="fr-FR" dirty="0"/>
              <a:t> </a:t>
            </a:r>
            <a:r>
              <a:rPr dirty="0"/>
              <a:t>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t>Modifiez les styles du texte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14/09/2017</a:t>
            </a:r>
            <a:endParaRPr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t>Modifiez les styles du texte</a:t>
            </a:r>
          </a:p>
          <a:p>
            <a:pPr lvl="1" rtl="0"/>
            <a:r>
              <a:t>Deuxième niveau</a:t>
            </a:r>
          </a:p>
          <a:p>
            <a:pPr lvl="2" rtl="0"/>
            <a:r>
              <a:t>Troisième niveau</a:t>
            </a:r>
          </a:p>
          <a:p>
            <a:pPr lvl="3" rtl="0"/>
            <a:r>
              <a:t>Quatrième niveau</a:t>
            </a:r>
          </a:p>
          <a:p>
            <a:pPr lvl="4" rtl="0"/>
            <a:r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en-US"/>
              <a:t>14/09/2017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F36C87F6-986D-49E6-AF40-1B3A1EE8064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"/>
              <a:t>Disposition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fr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 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"/>
              <a:t>Ajouter un titre de diapositive - 4</a:t>
            </a:r>
          </a:p>
        </p:txBody>
      </p:sp>
      <p:sp>
        <p:nvSpPr>
          <p:cNvPr id="6" name="Espace réservé du contenu 5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Espace réservé du texte 6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79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 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"/>
              <a:t>Ajouter un titre de diapositive - 5</a:t>
            </a:r>
          </a:p>
        </p:txBody>
      </p:sp>
      <p:sp>
        <p:nvSpPr>
          <p:cNvPr id="5" name="Espace réservé d’image 4" title="Espace réservé vide pour ajouter une image. Cliquez sur l’espace réservé et sélectionnez l’image à ajouter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</p:spPr>
      </p:sp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3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"/>
              <a:t>Disposition de titre et de contenu avec liste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fr"/>
              <a:t>Ajouter votre premier point ici</a:t>
            </a:r>
          </a:p>
          <a:p>
            <a:pPr rtl="0"/>
            <a:r>
              <a:rPr lang="fr"/>
              <a:t>Ajouter votre deuxième point ici</a:t>
            </a:r>
          </a:p>
          <a:p>
            <a:pPr rtl="0"/>
            <a:r>
              <a:rPr lang="fr"/>
              <a:t>Ajouter votre troisième point ici</a:t>
            </a:r>
          </a:p>
        </p:txBody>
      </p:sp>
    </p:spTree>
    <p:extLst>
      <p:ext uri="{BB962C8B-B14F-4D97-AF65-F5344CB8AC3E}">
        <p14:creationId xmlns:p14="http://schemas.microsoft.com/office/powerpoint/2010/main" val="293697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"/>
              <a:t>Disposition du titre et du contenu </a:t>
            </a:r>
            <a:br>
              <a:rPr lang="en-US"/>
            </a:br>
            <a:r>
              <a:rPr lang="fr"/>
              <a:t>avec graphique</a:t>
            </a:r>
          </a:p>
        </p:txBody>
      </p:sp>
      <p:graphicFrame>
        <p:nvGraphicFramePr>
          <p:cNvPr id="7" name="Espace réservé du contenu 6" title="Histogramme groupé affichant les valeurs de 3 séries pour 4 catégori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2934626"/>
              </p:ext>
            </p:extLst>
          </p:nvPr>
        </p:nvGraphicFramePr>
        <p:xfrm>
          <a:off x="1217613" y="1828800"/>
          <a:ext cx="9753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3599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fr"/>
              <a:t>Disposition de deux contenus avec tableau</a:t>
            </a:r>
          </a:p>
        </p:txBody>
      </p:sp>
      <p:graphicFrame>
        <p:nvGraphicFramePr>
          <p:cNvPr id="6" name="Espace réservé du contenu 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44545749"/>
              </p:ext>
            </p:extLst>
          </p:nvPr>
        </p:nvGraphicFramePr>
        <p:xfrm>
          <a:off x="1233488" y="1828800"/>
          <a:ext cx="4708524" cy="2209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69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9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pPr rtl="0"/>
                      <a:r>
                        <a:rPr lang="fr"/>
                        <a:t>Cours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/>
                        <a:t>Groupe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/>
                        <a:t>Groupe 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rtl="0"/>
                      <a:r>
                        <a:rPr lang="fr"/>
                        <a:t>Cours 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rtl="0"/>
                      <a:r>
                        <a:rPr lang="fr"/>
                        <a:t>Cours 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rtl="0"/>
                      <a:r>
                        <a:rPr lang="fr"/>
                        <a:t>Cours 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Espace réservé du contenu 4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r>
              <a:rPr lang="fr"/>
              <a:t>Premier point ici</a:t>
            </a:r>
          </a:p>
          <a:p>
            <a:pPr rtl="0"/>
            <a:r>
              <a:rPr lang="fr"/>
              <a:t>Deuxième point ici</a:t>
            </a:r>
          </a:p>
          <a:p>
            <a:pPr rtl="0"/>
            <a:r>
              <a:rPr lang="fr"/>
              <a:t>Troisième point ici</a:t>
            </a:r>
          </a:p>
        </p:txBody>
      </p:sp>
    </p:spTree>
    <p:extLst>
      <p:ext uri="{BB962C8B-B14F-4D97-AF65-F5344CB8AC3E}">
        <p14:creationId xmlns:p14="http://schemas.microsoft.com/office/powerpoint/2010/main" val="50280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"/>
              <a:t>Disposition de deux contenus </a:t>
            </a:r>
            <a:br>
              <a:rPr lang="en-US"/>
            </a:br>
            <a:r>
              <a:rPr lang="fr"/>
              <a:t>avec graphique SmartArt</a:t>
            </a:r>
          </a:p>
        </p:txBody>
      </p:sp>
      <p:sp>
        <p:nvSpPr>
          <p:cNvPr id="3" name="Espace réservé du contenu 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fr"/>
              <a:t>Premier point ici</a:t>
            </a:r>
          </a:p>
          <a:p>
            <a:pPr rtl="0"/>
            <a:r>
              <a:rPr lang="fr"/>
              <a:t>Deuxième point ici</a:t>
            </a:r>
          </a:p>
          <a:p>
            <a:pPr rtl="0"/>
            <a:r>
              <a:rPr lang="fr"/>
              <a:t>Troisième point ici</a:t>
            </a:r>
          </a:p>
        </p:txBody>
      </p:sp>
      <p:graphicFrame>
        <p:nvGraphicFramePr>
          <p:cNvPr id="5" name="Espace réservé du contenu 4" title="Diagramme de processus descendant affichant une séquence de 3 étapes dans l’ordre décroissant avec des tâches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46852941"/>
              </p:ext>
            </p:extLst>
          </p:nvPr>
        </p:nvGraphicFramePr>
        <p:xfrm>
          <a:off x="6262688" y="1828800"/>
          <a:ext cx="47085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7836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"/>
              <a:t>Ajouter un titre de diapositive - 1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7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"/>
              <a:t>Ajouter un titre de diapositive - 2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0" name="Espace réservé du texte 9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7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"/>
              <a:t>Ajouter un titre de diapositive - 3</a:t>
            </a:r>
          </a:p>
        </p:txBody>
      </p:sp>
    </p:spTree>
    <p:extLst>
      <p:ext uri="{BB962C8B-B14F-4D97-AF65-F5344CB8AC3E}">
        <p14:creationId xmlns:p14="http://schemas.microsoft.com/office/powerpoint/2010/main" val="41170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133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résentation Monde 16: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123</Words>
  <Application>Microsoft Office PowerPoint</Application>
  <PresentationFormat>Personnalisé</PresentationFormat>
  <Paragraphs>44</Paragraphs>
  <Slides>11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Présentation Monde 16:9</vt:lpstr>
      <vt:lpstr>Disposition du titre</vt:lpstr>
      <vt:lpstr>Disposition de titre et de contenu avec liste</vt:lpstr>
      <vt:lpstr>Disposition du titre et du contenu  avec graphique</vt:lpstr>
      <vt:lpstr>Disposition de deux contenus avec tableau</vt:lpstr>
      <vt:lpstr>Disposition de deux contenus  avec graphique SmartArt</vt:lpstr>
      <vt:lpstr>Ajouter un titre de diapositive - 1</vt:lpstr>
      <vt:lpstr>Ajouter un titre de diapositive - 2</vt:lpstr>
      <vt:lpstr>Ajouter un titre de diapositive - 3</vt:lpstr>
      <vt:lpstr>Présentation PowerPoint</vt:lpstr>
      <vt:lpstr>Ajouter un titre de diapositive - 4</vt:lpstr>
      <vt:lpstr>Ajouter un titre de diapositive - 5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Disposition du titre</dc:title>
  <cp:lastModifiedBy>admin</cp:lastModifiedBy>
  <cp:revision>1</cp:revision>
  <dcterms:modified xsi:type="dcterms:W3CDTF">2018-04-26T09:42:22Z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