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0" r:id="rId6"/>
    <p:sldId id="271" r:id="rId7"/>
    <p:sldId id="272" r:id="rId8"/>
    <p:sldId id="273" r:id="rId9"/>
    <p:sldId id="258" r:id="rId10"/>
    <p:sldId id="261" r:id="rId11"/>
    <p:sldId id="266" r:id="rId12"/>
    <p:sldId id="267" r:id="rId13"/>
    <p:sldId id="274" r:id="rId14"/>
    <p:sldId id="262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17" autoAdjust="0"/>
    <p:restoredTop sz="95370" autoAdjust="0"/>
  </p:normalViewPr>
  <p:slideViewPr>
    <p:cSldViewPr>
      <p:cViewPr varScale="1">
        <p:scale>
          <a:sx n="85" d="100"/>
          <a:sy n="85" d="100"/>
        </p:scale>
        <p:origin x="108" y="64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2034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Série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Série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9493344"/>
        <c:axId val="119493736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Série 3</c:v>
                </c:pt>
              </c:strCache>
            </c:strRef>
          </c:tx>
          <c:spPr>
            <a:ln w="158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493344"/>
        <c:axId val="119493736"/>
      </c:lineChart>
      <c:catAx>
        <c:axId val="119493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9493736"/>
        <c:crosses val="autoZero"/>
        <c:auto val="1"/>
        <c:lblAlgn val="ctr"/>
        <c:lblOffset val="100"/>
        <c:noMultiLvlLbl val="0"/>
      </c:catAx>
      <c:valAx>
        <c:axId val="119493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9493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119837-5B71-4D44-BB01-DB0B084933C8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C111C18A-FD96-4E63-821A-54D70D8DC65F}">
      <dgm:prSet phldrT="[Texte]"/>
      <dgm:spPr/>
      <dgm:t>
        <a:bodyPr/>
        <a:lstStyle/>
        <a:p>
          <a:r>
            <a:rPr lang="fr-FR"/>
            <a:t>Groupe A</a:t>
          </a:r>
        </a:p>
      </dgm:t>
    </dgm:pt>
    <dgm:pt modelId="{83BE74EF-FAB4-45A2-BBED-7CD5259AB210}" type="parTrans" cxnId="{FFD8B471-C98F-4DB5-8DE3-2AB7E896ADD5}">
      <dgm:prSet/>
      <dgm:spPr/>
      <dgm:t>
        <a:bodyPr/>
        <a:lstStyle/>
        <a:p>
          <a:endParaRPr lang="fr-FR"/>
        </a:p>
      </dgm:t>
    </dgm:pt>
    <dgm:pt modelId="{B4F34DE2-2DAE-4F88-8C78-BD8892EBF4FF}" type="sibTrans" cxnId="{FFD8B471-C98F-4DB5-8DE3-2AB7E896ADD5}">
      <dgm:prSet/>
      <dgm:spPr/>
      <dgm:t>
        <a:bodyPr/>
        <a:lstStyle/>
        <a:p>
          <a:endParaRPr lang="fr-FR"/>
        </a:p>
      </dgm:t>
    </dgm:pt>
    <dgm:pt modelId="{33EAD35F-38F2-4CB7-9A6D-B04FFD8A51FD}">
      <dgm:prSet phldrT="[Texte]"/>
      <dgm:spPr/>
      <dgm:t>
        <a:bodyPr/>
        <a:lstStyle/>
        <a:p>
          <a:r>
            <a:rPr lang="fr-FR"/>
            <a:t>Tâche 2</a:t>
          </a:r>
        </a:p>
      </dgm:t>
    </dgm:pt>
    <dgm:pt modelId="{81FE7DB1-4BFC-4407-80A9-E5514E94C61D}" type="parTrans" cxnId="{FAC3D40F-8E66-452D-9CA4-C2871F2D10EF}">
      <dgm:prSet/>
      <dgm:spPr/>
      <dgm:t>
        <a:bodyPr/>
        <a:lstStyle/>
        <a:p>
          <a:endParaRPr lang="fr-FR"/>
        </a:p>
      </dgm:t>
    </dgm:pt>
    <dgm:pt modelId="{4B66B839-1910-459B-92B2-14846EBA7A70}" type="sibTrans" cxnId="{FAC3D40F-8E66-452D-9CA4-C2871F2D10EF}">
      <dgm:prSet/>
      <dgm:spPr/>
      <dgm:t>
        <a:bodyPr/>
        <a:lstStyle/>
        <a:p>
          <a:endParaRPr lang="fr-FR"/>
        </a:p>
      </dgm:t>
    </dgm:pt>
    <dgm:pt modelId="{3C67E77D-62FA-499D-B5E6-E79A091C5267}">
      <dgm:prSet phldrT="[Texte]"/>
      <dgm:spPr/>
      <dgm:t>
        <a:bodyPr/>
        <a:lstStyle/>
        <a:p>
          <a:r>
            <a:rPr lang="fr-FR"/>
            <a:t>Groupe B</a:t>
          </a:r>
        </a:p>
      </dgm:t>
    </dgm:pt>
    <dgm:pt modelId="{5337D229-E330-4525-B0FA-14EC5A80604A}" type="parTrans" cxnId="{32AA6160-4426-4C4D-93AE-E2F474E37AD9}">
      <dgm:prSet/>
      <dgm:spPr/>
      <dgm:t>
        <a:bodyPr/>
        <a:lstStyle/>
        <a:p>
          <a:endParaRPr lang="fr-FR"/>
        </a:p>
      </dgm:t>
    </dgm:pt>
    <dgm:pt modelId="{C056AC5D-B04E-4376-A1CB-3EAB7BE5AF5B}" type="sibTrans" cxnId="{32AA6160-4426-4C4D-93AE-E2F474E37AD9}">
      <dgm:prSet/>
      <dgm:spPr/>
      <dgm:t>
        <a:bodyPr/>
        <a:lstStyle/>
        <a:p>
          <a:endParaRPr lang="fr-FR"/>
        </a:p>
      </dgm:t>
    </dgm:pt>
    <dgm:pt modelId="{D6510970-8F9C-4B45-A0F3-6ACB9AA76D40}">
      <dgm:prSet phldrT="[Texte]"/>
      <dgm:spPr/>
      <dgm:t>
        <a:bodyPr/>
        <a:lstStyle/>
        <a:p>
          <a:r>
            <a:rPr lang="fr-FR"/>
            <a:t>Tâche 1</a:t>
          </a:r>
        </a:p>
      </dgm:t>
    </dgm:pt>
    <dgm:pt modelId="{7A9FC291-2B6A-4475-8B09-917F9F09E3AB}" type="parTrans" cxnId="{C6E7222A-5F84-456A-9806-D51868FAF8A9}">
      <dgm:prSet/>
      <dgm:spPr/>
      <dgm:t>
        <a:bodyPr/>
        <a:lstStyle/>
        <a:p>
          <a:endParaRPr lang="fr-FR"/>
        </a:p>
      </dgm:t>
    </dgm:pt>
    <dgm:pt modelId="{4B87F32C-3630-48F2-9114-4262C0BEEA9E}" type="sibTrans" cxnId="{C6E7222A-5F84-456A-9806-D51868FAF8A9}">
      <dgm:prSet/>
      <dgm:spPr/>
      <dgm:t>
        <a:bodyPr/>
        <a:lstStyle/>
        <a:p>
          <a:endParaRPr lang="fr-FR"/>
        </a:p>
      </dgm:t>
    </dgm:pt>
    <dgm:pt modelId="{709ED9DC-E391-4C6C-B788-93F1C2EFB6FD}">
      <dgm:prSet phldrT="[Texte]"/>
      <dgm:spPr/>
      <dgm:t>
        <a:bodyPr/>
        <a:lstStyle/>
        <a:p>
          <a:r>
            <a:rPr lang="fr-FR"/>
            <a:t>Tâche 2</a:t>
          </a:r>
        </a:p>
      </dgm:t>
    </dgm:pt>
    <dgm:pt modelId="{B5FA6CF0-E0A0-46A0-93C9-B722B31A8A9C}" type="parTrans" cxnId="{78E3C3B3-FD19-41A6-A9CC-BB3375A6FF81}">
      <dgm:prSet/>
      <dgm:spPr/>
      <dgm:t>
        <a:bodyPr/>
        <a:lstStyle/>
        <a:p>
          <a:endParaRPr lang="fr-FR"/>
        </a:p>
      </dgm:t>
    </dgm:pt>
    <dgm:pt modelId="{F3C03C29-D7FF-4D61-8D75-8B75B2F589EC}" type="sibTrans" cxnId="{78E3C3B3-FD19-41A6-A9CC-BB3375A6FF81}">
      <dgm:prSet/>
      <dgm:spPr/>
      <dgm:t>
        <a:bodyPr/>
        <a:lstStyle/>
        <a:p>
          <a:endParaRPr lang="fr-FR"/>
        </a:p>
      </dgm:t>
    </dgm:pt>
    <dgm:pt modelId="{CC6B7442-0B72-4EF2-9F13-1325B51AFF9F}">
      <dgm:prSet phldrT="[Texte]"/>
      <dgm:spPr/>
      <dgm:t>
        <a:bodyPr/>
        <a:lstStyle/>
        <a:p>
          <a:r>
            <a:rPr lang="fr-FR"/>
            <a:t>Groupe C</a:t>
          </a:r>
        </a:p>
      </dgm:t>
    </dgm:pt>
    <dgm:pt modelId="{E3D139E0-5DC2-4F8E-9F8F-B3F0EBCD4689}" type="parTrans" cxnId="{102D6D4D-90C9-40F4-A001-35DCC329B127}">
      <dgm:prSet/>
      <dgm:spPr/>
      <dgm:t>
        <a:bodyPr/>
        <a:lstStyle/>
        <a:p>
          <a:endParaRPr lang="fr-FR"/>
        </a:p>
      </dgm:t>
    </dgm:pt>
    <dgm:pt modelId="{FF80E1BA-0D6F-4EE8-9640-892A5897DBCD}" type="sibTrans" cxnId="{102D6D4D-90C9-40F4-A001-35DCC329B127}">
      <dgm:prSet/>
      <dgm:spPr/>
      <dgm:t>
        <a:bodyPr/>
        <a:lstStyle/>
        <a:p>
          <a:endParaRPr lang="fr-FR"/>
        </a:p>
      </dgm:t>
    </dgm:pt>
    <dgm:pt modelId="{FE0A3CAE-D039-42F2-AF12-1E6F6793A633}">
      <dgm:prSet phldrT="[Texte]"/>
      <dgm:spPr/>
      <dgm:t>
        <a:bodyPr/>
        <a:lstStyle/>
        <a:p>
          <a:r>
            <a:rPr lang="fr-FR"/>
            <a:t>Tâche 1</a:t>
          </a:r>
        </a:p>
      </dgm:t>
    </dgm:pt>
    <dgm:pt modelId="{7E2ED2D1-AFF4-4DED-BB53-30A310825CE2}" type="parTrans" cxnId="{A6FB3C49-AB75-4315-BB6B-886AA454F16F}">
      <dgm:prSet/>
      <dgm:spPr/>
      <dgm:t>
        <a:bodyPr/>
        <a:lstStyle/>
        <a:p>
          <a:endParaRPr lang="fr-FR"/>
        </a:p>
      </dgm:t>
    </dgm:pt>
    <dgm:pt modelId="{417BDEF2-191B-4000-BDE8-D3D22A51FCF3}" type="sibTrans" cxnId="{A6FB3C49-AB75-4315-BB6B-886AA454F16F}">
      <dgm:prSet/>
      <dgm:spPr/>
      <dgm:t>
        <a:bodyPr/>
        <a:lstStyle/>
        <a:p>
          <a:endParaRPr lang="fr-FR"/>
        </a:p>
      </dgm:t>
    </dgm:pt>
    <dgm:pt modelId="{71D67D5D-013C-4885-A61E-A3F99D7C7108}">
      <dgm:prSet phldrT="[Texte]"/>
      <dgm:spPr/>
      <dgm:t>
        <a:bodyPr/>
        <a:lstStyle/>
        <a:p>
          <a:r>
            <a:rPr lang="fr-FR"/>
            <a:t>Tâche 1</a:t>
          </a:r>
        </a:p>
      </dgm:t>
    </dgm:pt>
    <dgm:pt modelId="{13FD8B77-EC9C-4F7D-85F3-A7191A755A86}" type="parTrans" cxnId="{7CDF5A89-87DF-4CC1-8943-7A0E14869583}">
      <dgm:prSet/>
      <dgm:spPr/>
      <dgm:t>
        <a:bodyPr/>
        <a:lstStyle/>
        <a:p>
          <a:endParaRPr lang="fr-FR"/>
        </a:p>
      </dgm:t>
    </dgm:pt>
    <dgm:pt modelId="{BC16BF20-A847-48B0-889B-BA6389A79929}" type="sibTrans" cxnId="{7CDF5A89-87DF-4CC1-8943-7A0E14869583}">
      <dgm:prSet/>
      <dgm:spPr/>
      <dgm:t>
        <a:bodyPr/>
        <a:lstStyle/>
        <a:p>
          <a:endParaRPr lang="fr-FR"/>
        </a:p>
      </dgm:t>
    </dgm:pt>
    <dgm:pt modelId="{ED5DCCC5-BCA8-4491-AA37-BAF153ECA184}" type="pres">
      <dgm:prSet presAssocID="{90119837-5B71-4D44-BB01-DB0B084933C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7A942F6-847D-4AE7-9CA0-5319E5F60B4F}" type="pres">
      <dgm:prSet presAssocID="{C111C18A-FD96-4E63-821A-54D70D8DC65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EA3914A-CB7F-4A5E-9543-C3A39D9197C9}" type="pres">
      <dgm:prSet presAssocID="{C111C18A-FD96-4E63-821A-54D70D8DC65F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1203336-F3DE-4B3A-BCF4-0F68C23AC2BB}" type="pres">
      <dgm:prSet presAssocID="{3C67E77D-62FA-499D-B5E6-E79A091C526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82956A5-ADC8-4959-B856-589B9D9B9635}" type="pres">
      <dgm:prSet presAssocID="{3C67E77D-62FA-499D-B5E6-E79A091C5267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64CB5D5-837D-47FC-9E42-A26D800BC695}" type="pres">
      <dgm:prSet presAssocID="{CC6B7442-0B72-4EF2-9F13-1325B51AFF9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8B7B17B-8600-44B0-B235-389E5D71D804}" type="pres">
      <dgm:prSet presAssocID="{CC6B7442-0B72-4EF2-9F13-1325B51AFF9F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198B798-FD3F-417E-8919-BBF7F44A1F6A}" type="presOf" srcId="{90119837-5B71-4D44-BB01-DB0B084933C8}" destId="{ED5DCCC5-BCA8-4491-AA37-BAF153ECA184}" srcOrd="0" destOrd="0" presId="urn:microsoft.com/office/officeart/2005/8/layout/vList2"/>
    <dgm:cxn modelId="{C6E7222A-5F84-456A-9806-D51868FAF8A9}" srcId="{3C67E77D-62FA-499D-B5E6-E79A091C5267}" destId="{D6510970-8F9C-4B45-A0F3-6ACB9AA76D40}" srcOrd="0" destOrd="0" parTransId="{7A9FC291-2B6A-4475-8B09-917F9F09E3AB}" sibTransId="{4B87F32C-3630-48F2-9114-4262C0BEEA9E}"/>
    <dgm:cxn modelId="{C37B6112-2040-4348-B215-46F4F5D2EE62}" type="presOf" srcId="{3C67E77D-62FA-499D-B5E6-E79A091C5267}" destId="{81203336-F3DE-4B3A-BCF4-0F68C23AC2BB}" srcOrd="0" destOrd="0" presId="urn:microsoft.com/office/officeart/2005/8/layout/vList2"/>
    <dgm:cxn modelId="{FAC3D40F-8E66-452D-9CA4-C2871F2D10EF}" srcId="{C111C18A-FD96-4E63-821A-54D70D8DC65F}" destId="{33EAD35F-38F2-4CB7-9A6D-B04FFD8A51FD}" srcOrd="1" destOrd="0" parTransId="{81FE7DB1-4BFC-4407-80A9-E5514E94C61D}" sibTransId="{4B66B839-1910-459B-92B2-14846EBA7A70}"/>
    <dgm:cxn modelId="{BD7C427A-5FC8-4F89-8F55-4370E70C9A5A}" type="presOf" srcId="{709ED9DC-E391-4C6C-B788-93F1C2EFB6FD}" destId="{782956A5-ADC8-4959-B856-589B9D9B9635}" srcOrd="0" destOrd="1" presId="urn:microsoft.com/office/officeart/2005/8/layout/vList2"/>
    <dgm:cxn modelId="{5AA98BCA-1539-4DF4-ABB3-8AB98C08E64C}" type="presOf" srcId="{C111C18A-FD96-4E63-821A-54D70D8DC65F}" destId="{47A942F6-847D-4AE7-9CA0-5319E5F60B4F}" srcOrd="0" destOrd="0" presId="urn:microsoft.com/office/officeart/2005/8/layout/vList2"/>
    <dgm:cxn modelId="{32AA6160-4426-4C4D-93AE-E2F474E37AD9}" srcId="{90119837-5B71-4D44-BB01-DB0B084933C8}" destId="{3C67E77D-62FA-499D-B5E6-E79A091C5267}" srcOrd="1" destOrd="0" parTransId="{5337D229-E330-4525-B0FA-14EC5A80604A}" sibTransId="{C056AC5D-B04E-4376-A1CB-3EAB7BE5AF5B}"/>
    <dgm:cxn modelId="{A6FB3C49-AB75-4315-BB6B-886AA454F16F}" srcId="{CC6B7442-0B72-4EF2-9F13-1325B51AFF9F}" destId="{FE0A3CAE-D039-42F2-AF12-1E6F6793A633}" srcOrd="0" destOrd="0" parTransId="{7E2ED2D1-AFF4-4DED-BB53-30A310825CE2}" sibTransId="{417BDEF2-191B-4000-BDE8-D3D22A51FCF3}"/>
    <dgm:cxn modelId="{68DAE8B9-15FE-4552-91F9-C4AFCEB9594B}" type="presOf" srcId="{71D67D5D-013C-4885-A61E-A3F99D7C7108}" destId="{6EA3914A-CB7F-4A5E-9543-C3A39D9197C9}" srcOrd="0" destOrd="0" presId="urn:microsoft.com/office/officeart/2005/8/layout/vList2"/>
    <dgm:cxn modelId="{EE896344-E4D4-4152-8316-FFF14EFE4CC2}" type="presOf" srcId="{CC6B7442-0B72-4EF2-9F13-1325B51AFF9F}" destId="{D64CB5D5-837D-47FC-9E42-A26D800BC695}" srcOrd="0" destOrd="0" presId="urn:microsoft.com/office/officeart/2005/8/layout/vList2"/>
    <dgm:cxn modelId="{BBFCABA5-2E0E-4CC8-BF18-B78716329FDB}" type="presOf" srcId="{33EAD35F-38F2-4CB7-9A6D-B04FFD8A51FD}" destId="{6EA3914A-CB7F-4A5E-9543-C3A39D9197C9}" srcOrd="0" destOrd="1" presId="urn:microsoft.com/office/officeart/2005/8/layout/vList2"/>
    <dgm:cxn modelId="{3383924B-E3C1-4E0D-93DC-3D353B87B99D}" type="presOf" srcId="{D6510970-8F9C-4B45-A0F3-6ACB9AA76D40}" destId="{782956A5-ADC8-4959-B856-589B9D9B9635}" srcOrd="0" destOrd="0" presId="urn:microsoft.com/office/officeart/2005/8/layout/vList2"/>
    <dgm:cxn modelId="{7CDF5A89-87DF-4CC1-8943-7A0E14869583}" srcId="{C111C18A-FD96-4E63-821A-54D70D8DC65F}" destId="{71D67D5D-013C-4885-A61E-A3F99D7C7108}" srcOrd="0" destOrd="0" parTransId="{13FD8B77-EC9C-4F7D-85F3-A7191A755A86}" sibTransId="{BC16BF20-A847-48B0-889B-BA6389A79929}"/>
    <dgm:cxn modelId="{D770275A-B0DF-44CF-A384-EACC135C5342}" type="presOf" srcId="{FE0A3CAE-D039-42F2-AF12-1E6F6793A633}" destId="{08B7B17B-8600-44B0-B235-389E5D71D804}" srcOrd="0" destOrd="0" presId="urn:microsoft.com/office/officeart/2005/8/layout/vList2"/>
    <dgm:cxn modelId="{78E3C3B3-FD19-41A6-A9CC-BB3375A6FF81}" srcId="{3C67E77D-62FA-499D-B5E6-E79A091C5267}" destId="{709ED9DC-E391-4C6C-B788-93F1C2EFB6FD}" srcOrd="1" destOrd="0" parTransId="{B5FA6CF0-E0A0-46A0-93C9-B722B31A8A9C}" sibTransId="{F3C03C29-D7FF-4D61-8D75-8B75B2F589EC}"/>
    <dgm:cxn modelId="{FFD8B471-C98F-4DB5-8DE3-2AB7E896ADD5}" srcId="{90119837-5B71-4D44-BB01-DB0B084933C8}" destId="{C111C18A-FD96-4E63-821A-54D70D8DC65F}" srcOrd="0" destOrd="0" parTransId="{83BE74EF-FAB4-45A2-BBED-7CD5259AB210}" sibTransId="{B4F34DE2-2DAE-4F88-8C78-BD8892EBF4FF}"/>
    <dgm:cxn modelId="{102D6D4D-90C9-40F4-A001-35DCC329B127}" srcId="{90119837-5B71-4D44-BB01-DB0B084933C8}" destId="{CC6B7442-0B72-4EF2-9F13-1325B51AFF9F}" srcOrd="2" destOrd="0" parTransId="{E3D139E0-5DC2-4F8E-9F8F-B3F0EBCD4689}" sibTransId="{FF80E1BA-0D6F-4EE8-9640-892A5897DBCD}"/>
    <dgm:cxn modelId="{23BC3725-9E25-4B83-8F30-3577C7EDEACD}" type="presParOf" srcId="{ED5DCCC5-BCA8-4491-AA37-BAF153ECA184}" destId="{47A942F6-847D-4AE7-9CA0-5319E5F60B4F}" srcOrd="0" destOrd="0" presId="urn:microsoft.com/office/officeart/2005/8/layout/vList2"/>
    <dgm:cxn modelId="{35B0010D-5A50-4E3A-AB5E-4FDE822FA34F}" type="presParOf" srcId="{ED5DCCC5-BCA8-4491-AA37-BAF153ECA184}" destId="{6EA3914A-CB7F-4A5E-9543-C3A39D9197C9}" srcOrd="1" destOrd="0" presId="urn:microsoft.com/office/officeart/2005/8/layout/vList2"/>
    <dgm:cxn modelId="{011AEFB0-29A6-47C9-8097-E09A7ABEC44A}" type="presParOf" srcId="{ED5DCCC5-BCA8-4491-AA37-BAF153ECA184}" destId="{81203336-F3DE-4B3A-BCF4-0F68C23AC2BB}" srcOrd="2" destOrd="0" presId="urn:microsoft.com/office/officeart/2005/8/layout/vList2"/>
    <dgm:cxn modelId="{29E6835C-59D1-4D0E-B1D8-60041EEEBE9D}" type="presParOf" srcId="{ED5DCCC5-BCA8-4491-AA37-BAF153ECA184}" destId="{782956A5-ADC8-4959-B856-589B9D9B9635}" srcOrd="3" destOrd="0" presId="urn:microsoft.com/office/officeart/2005/8/layout/vList2"/>
    <dgm:cxn modelId="{4BA81705-493D-436D-8F5C-8A0A23209AB6}" type="presParOf" srcId="{ED5DCCC5-BCA8-4491-AA37-BAF153ECA184}" destId="{D64CB5D5-837D-47FC-9E42-A26D800BC695}" srcOrd="4" destOrd="0" presId="urn:microsoft.com/office/officeart/2005/8/layout/vList2"/>
    <dgm:cxn modelId="{B77E010D-C406-4330-9F1F-348370565A84}" type="presParOf" srcId="{ED5DCCC5-BCA8-4491-AA37-BAF153ECA184}" destId="{08B7B17B-8600-44B0-B235-389E5D71D804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A942F6-847D-4AE7-9CA0-5319E5F60B4F}">
      <dsp:nvSpPr>
        <dsp:cNvPr id="0" name=""/>
        <dsp:cNvSpPr/>
      </dsp:nvSpPr>
      <dsp:spPr>
        <a:xfrm>
          <a:off x="0" y="16634"/>
          <a:ext cx="5029199" cy="69556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/>
            <a:t>Groupe A</a:t>
          </a:r>
        </a:p>
      </dsp:txBody>
      <dsp:txXfrm>
        <a:off x="33955" y="50589"/>
        <a:ext cx="4961289" cy="627655"/>
      </dsp:txXfrm>
    </dsp:sp>
    <dsp:sp modelId="{6EA3914A-CB7F-4A5E-9543-C3A39D9197C9}">
      <dsp:nvSpPr>
        <dsp:cNvPr id="0" name=""/>
        <dsp:cNvSpPr/>
      </dsp:nvSpPr>
      <dsp:spPr>
        <a:xfrm>
          <a:off x="0" y="712200"/>
          <a:ext cx="5029199" cy="795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677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300" kern="1200"/>
            <a:t>Tâche 1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300" kern="1200"/>
            <a:t>Tâche 2</a:t>
          </a:r>
        </a:p>
      </dsp:txBody>
      <dsp:txXfrm>
        <a:off x="0" y="712200"/>
        <a:ext cx="5029199" cy="795397"/>
      </dsp:txXfrm>
    </dsp:sp>
    <dsp:sp modelId="{81203336-F3DE-4B3A-BCF4-0F68C23AC2BB}">
      <dsp:nvSpPr>
        <dsp:cNvPr id="0" name=""/>
        <dsp:cNvSpPr/>
      </dsp:nvSpPr>
      <dsp:spPr>
        <a:xfrm>
          <a:off x="0" y="1507597"/>
          <a:ext cx="5029199" cy="69556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/>
            <a:t>Groupe B</a:t>
          </a:r>
        </a:p>
      </dsp:txBody>
      <dsp:txXfrm>
        <a:off x="33955" y="1541552"/>
        <a:ext cx="4961289" cy="627655"/>
      </dsp:txXfrm>
    </dsp:sp>
    <dsp:sp modelId="{782956A5-ADC8-4959-B856-589B9D9B9635}">
      <dsp:nvSpPr>
        <dsp:cNvPr id="0" name=""/>
        <dsp:cNvSpPr/>
      </dsp:nvSpPr>
      <dsp:spPr>
        <a:xfrm>
          <a:off x="0" y="2203162"/>
          <a:ext cx="5029199" cy="795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677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300" kern="1200"/>
            <a:t>Tâche 1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300" kern="1200"/>
            <a:t>Tâche 2</a:t>
          </a:r>
        </a:p>
      </dsp:txBody>
      <dsp:txXfrm>
        <a:off x="0" y="2203162"/>
        <a:ext cx="5029199" cy="795397"/>
      </dsp:txXfrm>
    </dsp:sp>
    <dsp:sp modelId="{D64CB5D5-837D-47FC-9E42-A26D800BC695}">
      <dsp:nvSpPr>
        <dsp:cNvPr id="0" name=""/>
        <dsp:cNvSpPr/>
      </dsp:nvSpPr>
      <dsp:spPr>
        <a:xfrm>
          <a:off x="0" y="2998559"/>
          <a:ext cx="5029199" cy="69556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/>
            <a:t>Groupe C</a:t>
          </a:r>
        </a:p>
      </dsp:txBody>
      <dsp:txXfrm>
        <a:off x="33955" y="3032514"/>
        <a:ext cx="4961289" cy="627655"/>
      </dsp:txXfrm>
    </dsp:sp>
    <dsp:sp modelId="{08B7B17B-8600-44B0-B235-389E5D71D804}">
      <dsp:nvSpPr>
        <dsp:cNvPr id="0" name=""/>
        <dsp:cNvSpPr/>
      </dsp:nvSpPr>
      <dsp:spPr>
        <a:xfrm>
          <a:off x="0" y="3694125"/>
          <a:ext cx="5029199" cy="48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677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300" kern="1200"/>
            <a:t>Tâche 1</a:t>
          </a:r>
        </a:p>
      </dsp:txBody>
      <dsp:txXfrm>
        <a:off x="0" y="3694125"/>
        <a:ext cx="5029199" cy="480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B977D65B-F9AE-4602-8041-85F6BBF5E557}" type="datetime1">
              <a:rPr lang="fr-FR" smtClean="0"/>
              <a:t>04/08/2013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A98ED8CD-4E4C-49AC-BDC6-2963BA49E54F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17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4D27FC1E-C6A3-4D48-9485-EFF184AE5A5D}" type="datetime1">
              <a:rPr lang="fr-FR" smtClean="0"/>
              <a:pPr/>
              <a:t>04/08/2013</a:t>
            </a:fld>
            <a:endParaRPr lang="fr-FR" dirty="0"/>
          </a:p>
        </p:txBody>
      </p:sp>
      <p:sp>
        <p:nvSpPr>
          <p:cNvPr id="4" name="Espace réservé de l’image des diapositives 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5FB91549-43BF-425A-AF25-75262019208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286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r-FR"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91549-43BF-425A-AF25-75262019208C}" type="slidenum">
              <a:rPr lang="fr-FR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4229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91549-43BF-425A-AF25-75262019208C}" type="slidenum">
              <a:rPr lang="fr-FR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9551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91549-43BF-425A-AF25-75262019208C}" type="slidenum">
              <a:rPr lang="fr-FR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5469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91549-43BF-425A-AF25-75262019208C}" type="slidenum">
              <a:rPr lang="fr-FR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8571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91549-43BF-425A-AF25-75262019208C}" type="slidenum">
              <a:rPr lang="fr-FR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602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 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Espace réservé des commentaires 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00EA6-0821-4AC5-933C-321AA6545349}" type="slidenum">
              <a:rPr lang="fr-FR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0772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 4" descr="Vue de nuages et d’un ciel bleu entourés de bâtiments en verre" title="Image de conception de diapositiv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73625" y="0"/>
            <a:ext cx="7315200" cy="6858001"/>
          </a:xfrm>
          <a:prstGeom prst="rect">
            <a:avLst/>
          </a:prstGeom>
        </p:spPr>
      </p:pic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608013" y="685801"/>
            <a:ext cx="3962400" cy="4724399"/>
          </a:xfrm>
        </p:spPr>
        <p:txBody>
          <a:bodyPr>
            <a:normAutofit/>
          </a:bodyPr>
          <a:lstStyle>
            <a:lvl1pPr latinLnBrk="0">
              <a:defRPr lang="fr-FR" sz="48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>
          <a:xfrm>
            <a:off x="608013" y="5410200"/>
            <a:ext cx="3962400" cy="762000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fr-FR" sz="2400">
                <a:solidFill>
                  <a:schemeClr val="tx1"/>
                </a:solidFill>
              </a:defRPr>
            </a:lvl1pPr>
            <a:lvl2pPr marL="4572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8" name="Espace réservé de la date 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A18541-44E7-4780-AAA0-6F1512C6C831}" type="datetime1">
              <a:rPr lang="fr-FR" smtClean="0"/>
              <a:pPr/>
              <a:t>04/08/2013</a:t>
            </a:fld>
            <a:endParaRPr lang="fr-FR" dirty="0"/>
          </a:p>
        </p:txBody>
      </p:sp>
      <p:sp>
        <p:nvSpPr>
          <p:cNvPr id="9" name="Espace réservé du pied de page 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numéro de diapositive 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839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fr-FR"/>
            </a:lvl5pPr>
            <a:lvl6pPr latinLnBrk="0">
              <a:defRPr lang="fr-FR"/>
            </a:lvl6pPr>
            <a:lvl7pPr latinLnBrk="0">
              <a:defRPr lang="fr-FR"/>
            </a:lvl7pPr>
            <a:lvl8pPr latinLnBrk="0">
              <a:defRPr lang="fr-FR" baseline="0"/>
            </a:lvl8pPr>
            <a:lvl9pPr latinLnBrk="0">
              <a:defRPr lang="fr-FR" baseline="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22BD7E-96CA-4373-840A-7E917D209609}" type="datetime1">
              <a:rPr lang="fr-FR" smtClean="0"/>
              <a:pPr/>
              <a:t>04/08/2013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6294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10285412" y="685800"/>
            <a:ext cx="1295401" cy="5486400"/>
          </a:xfrm>
        </p:spPr>
        <p:txBody>
          <a:bodyPr vert="eaVert"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>
          <a:xfrm>
            <a:off x="608012" y="685800"/>
            <a:ext cx="9474253" cy="5486400"/>
          </a:xfrm>
        </p:spPr>
        <p:txBody>
          <a:bodyPr vert="eaVert"/>
          <a:lstStyle>
            <a:lvl5pPr latinLnBrk="0">
              <a:defRPr lang="fr-FR"/>
            </a:lvl5pPr>
            <a:lvl6pPr latinLnBrk="0">
              <a:defRPr lang="fr-FR"/>
            </a:lvl6pPr>
            <a:lvl7pPr latinLnBrk="0">
              <a:defRPr lang="fr-FR"/>
            </a:lvl7pPr>
            <a:lvl8pPr latinLnBrk="0">
              <a:defRPr lang="fr-FR" baseline="0"/>
            </a:lvl8pPr>
            <a:lvl9pPr latinLnBrk="0">
              <a:defRPr lang="fr-FR" baseline="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12C24F-83E9-443B-8E50-5E8095C94139}" type="datetime1">
              <a:rPr lang="fr-FR" smtClean="0"/>
              <a:pPr/>
              <a:t>04/08/2013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005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fr-FR"/>
            </a:lvl5pPr>
            <a:lvl6pPr latinLnBrk="0">
              <a:defRPr lang="fr-FR"/>
            </a:lvl6pPr>
            <a:lvl7pPr latinLnBrk="0">
              <a:defRPr lang="fr-FR"/>
            </a:lvl7pPr>
            <a:lvl8pPr latinLnBrk="0">
              <a:defRPr lang="fr-FR"/>
            </a:lvl8pPr>
            <a:lvl9pPr latinLnBrk="0">
              <a:defRPr lang="fr-FR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0E6874-791B-4B46-9010-EFC2BACD4FE5}" type="datetime1">
              <a:rPr lang="fr-FR" smtClean="0"/>
              <a:pPr/>
              <a:t>04/08/2013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786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08013" y="2590800"/>
            <a:ext cx="8229599" cy="2819400"/>
          </a:xfrm>
        </p:spPr>
        <p:txBody>
          <a:bodyPr anchor="b">
            <a:normAutofit/>
          </a:bodyPr>
          <a:lstStyle>
            <a:lvl1pPr algn="l" latinLnBrk="0">
              <a:defRPr lang="fr-FR" sz="4800" b="0" cap="none" baseline="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606425" y="5410200"/>
            <a:ext cx="8231187" cy="762000"/>
          </a:xfrm>
        </p:spPr>
        <p:txBody>
          <a:bodyPr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r-FR" sz="240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r-F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BA5FEC-6CCA-424E-B71C-0B377FD4085F}" type="datetime1">
              <a:rPr lang="fr-FR" smtClean="0"/>
              <a:pPr/>
              <a:t>04/08/2013</a:t>
            </a:fld>
            <a:endParaRPr lang="fr-FR" dirty="0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511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sz="half" idx="1"/>
          </p:nvPr>
        </p:nvSpPr>
        <p:spPr>
          <a:xfrm>
            <a:off x="1293813" y="685800"/>
            <a:ext cx="5029200" cy="4191000"/>
          </a:xfrm>
        </p:spPr>
        <p:txBody>
          <a:bodyPr/>
          <a:lstStyle>
            <a:lvl1pPr latinLnBrk="0">
              <a:defRPr lang="fr-FR" sz="2800"/>
            </a:lvl1pPr>
            <a:lvl2pPr latinLnBrk="0">
              <a:defRPr lang="fr-FR" sz="2400"/>
            </a:lvl2pPr>
            <a:lvl3pPr latinLnBrk="0">
              <a:defRPr lang="fr-FR" sz="2000"/>
            </a:lvl3pPr>
            <a:lvl4pPr latinLnBrk="0">
              <a:defRPr lang="fr-FR" sz="1800"/>
            </a:lvl4pPr>
            <a:lvl5pPr latinLnBrk="0">
              <a:defRPr lang="fr-FR" sz="1800"/>
            </a:lvl5pPr>
            <a:lvl6pPr latinLnBrk="0">
              <a:defRPr lang="fr-FR" sz="1800"/>
            </a:lvl6pPr>
            <a:lvl7pPr latinLnBrk="0">
              <a:defRPr lang="fr-FR" sz="1800"/>
            </a:lvl7pPr>
            <a:lvl8pPr latinLnBrk="0">
              <a:defRPr lang="fr-FR" sz="1800"/>
            </a:lvl8pPr>
            <a:lvl9pPr latinLnBrk="0">
              <a:defRPr lang="fr-FR"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mplacement réservé de contenu 3"/>
          <p:cNvSpPr>
            <a:spLocks noGrp="1"/>
          </p:cNvSpPr>
          <p:nvPr>
            <p:ph sz="half" idx="2"/>
          </p:nvPr>
        </p:nvSpPr>
        <p:spPr>
          <a:xfrm>
            <a:off x="6551614" y="685800"/>
            <a:ext cx="5029199" cy="4191000"/>
          </a:xfrm>
        </p:spPr>
        <p:txBody>
          <a:bodyPr/>
          <a:lstStyle>
            <a:lvl1pPr latinLnBrk="0">
              <a:defRPr lang="fr-FR" sz="2800"/>
            </a:lvl1pPr>
            <a:lvl2pPr latinLnBrk="0">
              <a:defRPr lang="fr-FR" sz="2400"/>
            </a:lvl2pPr>
            <a:lvl3pPr latinLnBrk="0">
              <a:defRPr lang="fr-FR" sz="2000"/>
            </a:lvl3pPr>
            <a:lvl4pPr latinLnBrk="0">
              <a:defRPr lang="fr-FR" sz="1800"/>
            </a:lvl4pPr>
            <a:lvl5pPr latinLnBrk="0">
              <a:defRPr lang="fr-FR" sz="1800"/>
            </a:lvl5pPr>
            <a:lvl6pPr latinLnBrk="0">
              <a:defRPr lang="fr-FR" sz="1800"/>
            </a:lvl6pPr>
            <a:lvl7pPr latinLnBrk="0">
              <a:defRPr lang="fr-FR" sz="1800"/>
            </a:lvl7pPr>
            <a:lvl8pPr latinLnBrk="0">
              <a:defRPr lang="fr-FR" sz="1800"/>
            </a:lvl8pPr>
            <a:lvl9pPr latinLnBrk="0">
              <a:defRPr lang="fr-FR"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3E57C8-6876-4864-80C0-DC5054A36C56}" type="datetime1">
              <a:rPr lang="fr-FR" smtClean="0"/>
              <a:pPr/>
              <a:t>04/08/2013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701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fr-FR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293664" y="685800"/>
            <a:ext cx="5029200" cy="990600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r-FR" sz="3200" b="0"/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mplacement réservé de contenu 3"/>
          <p:cNvSpPr>
            <a:spLocks noGrp="1"/>
          </p:cNvSpPr>
          <p:nvPr>
            <p:ph sz="half" idx="2"/>
          </p:nvPr>
        </p:nvSpPr>
        <p:spPr>
          <a:xfrm>
            <a:off x="1293664" y="1676400"/>
            <a:ext cx="5029200" cy="3200400"/>
          </a:xfrm>
        </p:spPr>
        <p:txBody>
          <a:bodyPr/>
          <a:lstStyle>
            <a:lvl1pPr latinLnBrk="0">
              <a:defRPr lang="fr-FR" sz="24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600"/>
            </a:lvl6pPr>
            <a:lvl7pPr latinLnBrk="0">
              <a:defRPr lang="fr-FR" sz="1600"/>
            </a:lvl7pPr>
            <a:lvl8pPr latinLnBrk="0">
              <a:defRPr lang="fr-FR" sz="1600"/>
            </a:lvl8pPr>
            <a:lvl9pPr latinLnBrk="0">
              <a:defRPr lang="fr-FR"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3"/>
          </p:nvPr>
        </p:nvSpPr>
        <p:spPr>
          <a:xfrm>
            <a:off x="6551613" y="685800"/>
            <a:ext cx="5029200" cy="990600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fr-FR" sz="3200" b="0"/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6" name="Emplacement réservé de contenu 5"/>
          <p:cNvSpPr>
            <a:spLocks noGrp="1"/>
          </p:cNvSpPr>
          <p:nvPr>
            <p:ph sz="quarter" idx="4"/>
          </p:nvPr>
        </p:nvSpPr>
        <p:spPr>
          <a:xfrm>
            <a:off x="6550025" y="1676400"/>
            <a:ext cx="5029200" cy="3200400"/>
          </a:xfrm>
        </p:spPr>
        <p:txBody>
          <a:bodyPr/>
          <a:lstStyle>
            <a:lvl1pPr latinLnBrk="0">
              <a:defRPr lang="fr-FR" sz="24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600"/>
            </a:lvl6pPr>
            <a:lvl7pPr latinLnBrk="0">
              <a:defRPr lang="fr-FR" sz="1600"/>
            </a:lvl7pPr>
            <a:lvl8pPr latinLnBrk="0">
              <a:defRPr lang="fr-FR" sz="1600"/>
            </a:lvl8pPr>
            <a:lvl9pPr latinLnBrk="0">
              <a:defRPr lang="fr-FR"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4AB60B-7887-4E51-AB5B-8A2192B04F59}" type="datetime1">
              <a:rPr lang="fr-FR" smtClean="0"/>
              <a:pPr/>
              <a:t>04/08/2013</a:t>
            </a:fld>
            <a:endParaRPr lang="fr-FR" dirty="0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309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616DCE-6604-4CD4-830F-5636449D466E}" type="datetime1">
              <a:rPr lang="fr-FR" smtClean="0"/>
              <a:pPr/>
              <a:t>04/08/2013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442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97F29B-7C53-4FC0-90C3-490A57A453E2}" type="datetime1">
              <a:rPr lang="fr-FR" smtClean="0"/>
              <a:pPr/>
              <a:t>04/08/2013</a:t>
            </a:fld>
            <a:endParaRPr lang="fr-FR" dirty="0"/>
          </a:p>
        </p:txBody>
      </p:sp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031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08014" y="685800"/>
            <a:ext cx="3962400" cy="4724400"/>
          </a:xfrm>
        </p:spPr>
        <p:txBody>
          <a:bodyPr anchor="b">
            <a:noAutofit/>
          </a:bodyPr>
          <a:lstStyle>
            <a:lvl1pPr algn="l" latinLnBrk="0">
              <a:defRPr lang="fr-FR" sz="3600" b="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>
          <a:xfrm>
            <a:off x="4875212" y="685800"/>
            <a:ext cx="6704171" cy="5486400"/>
          </a:xfrm>
        </p:spPr>
        <p:txBody>
          <a:bodyPr>
            <a:normAutofit/>
          </a:bodyPr>
          <a:lstStyle>
            <a:lvl1pPr latinLnBrk="0">
              <a:defRPr lang="fr-FR" sz="2800"/>
            </a:lvl1pPr>
            <a:lvl2pPr latinLnBrk="0">
              <a:defRPr lang="fr-FR" sz="2400"/>
            </a:lvl2pPr>
            <a:lvl3pPr latinLnBrk="0">
              <a:defRPr lang="fr-FR" sz="2000"/>
            </a:lvl3pPr>
            <a:lvl4pPr latinLnBrk="0">
              <a:defRPr lang="fr-FR" sz="1800"/>
            </a:lvl4pPr>
            <a:lvl5pPr latinLnBrk="0">
              <a:defRPr lang="fr-FR" sz="1800"/>
            </a:lvl5pPr>
            <a:lvl6pPr latinLnBrk="0">
              <a:defRPr lang="fr-FR" sz="1800" baseline="0"/>
            </a:lvl6pPr>
            <a:lvl7pPr latinLnBrk="0">
              <a:defRPr lang="fr-FR" sz="1800" baseline="0"/>
            </a:lvl7pPr>
            <a:lvl8pPr latinLnBrk="0">
              <a:defRPr lang="fr-FR" sz="1800" baseline="0"/>
            </a:lvl8pPr>
            <a:lvl9pPr latinLnBrk="0">
              <a:defRPr lang="fr-FR" sz="1800" baseline="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608013" y="5410200"/>
            <a:ext cx="3962400" cy="762000"/>
          </a:xfrm>
        </p:spPr>
        <p:txBody>
          <a:bodyPr>
            <a:normAutofit/>
          </a:bodyPr>
          <a:lstStyle>
            <a:lvl1pPr marL="0" indent="0" latinLnBrk="0">
              <a:spcBef>
                <a:spcPts val="0"/>
              </a:spcBef>
              <a:buNone/>
              <a:defRPr lang="fr-FR" sz="20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F41CB8-1AB9-4D7C-95C9-E7286C04ECA9}" type="datetime1">
              <a:rPr lang="fr-FR" smtClean="0"/>
              <a:pPr/>
              <a:t>04/08/2013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472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08014" y="685800"/>
            <a:ext cx="3962400" cy="4724400"/>
          </a:xfrm>
        </p:spPr>
        <p:txBody>
          <a:bodyPr anchor="b">
            <a:normAutofit/>
          </a:bodyPr>
          <a:lstStyle>
            <a:lvl1pPr algn="l" latinLnBrk="0">
              <a:defRPr lang="fr-FR" sz="3600" b="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’image 2"/>
          <p:cNvSpPr>
            <a:spLocks noGrp="1"/>
          </p:cNvSpPr>
          <p:nvPr>
            <p:ph type="pic" idx="1"/>
          </p:nvPr>
        </p:nvSpPr>
        <p:spPr>
          <a:xfrm>
            <a:off x="4875213" y="685800"/>
            <a:ext cx="6705600" cy="5486400"/>
          </a:xfrm>
          <a:ln w="63500">
            <a:solidFill>
              <a:schemeClr val="bg1"/>
            </a:solidFill>
            <a:miter lim="800000"/>
          </a:ln>
        </p:spPr>
        <p:txBody>
          <a:bodyPr/>
          <a:lstStyle>
            <a:lvl1pPr marL="0" indent="0" algn="ctr" latinLnBrk="0">
              <a:buNone/>
              <a:defRPr lang="fr-FR" sz="32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608013" y="5410200"/>
            <a:ext cx="3962400" cy="762000"/>
          </a:xfrm>
        </p:spPr>
        <p:txBody>
          <a:bodyPr>
            <a:normAutofit/>
          </a:bodyPr>
          <a:lstStyle>
            <a:lvl1pPr marL="0" indent="0" latinLnBrk="0">
              <a:spcBef>
                <a:spcPts val="0"/>
              </a:spcBef>
              <a:buNone/>
              <a:defRPr lang="fr-FR" sz="200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EB06D1-E48B-47F0-853E-A565F2632033}" type="datetime1">
              <a:rPr lang="fr-FR" smtClean="0"/>
              <a:pPr/>
              <a:t>04/08/2013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04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609441" y="5105400"/>
            <a:ext cx="10971372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293813" y="685800"/>
            <a:ext cx="10287000" cy="4190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r-FR" sz="1200">
                <a:solidFill>
                  <a:srgbClr val="8C8C8C"/>
                </a:solidFill>
              </a:defRPr>
            </a:lvl1pPr>
          </a:lstStyle>
          <a:p>
            <a:fld id="{85DA59BD-88EB-40D1-A0F0-9D8D418C0D3D}" type="datetime1">
              <a:rPr lang="fr-FR" smtClean="0"/>
              <a:pPr/>
              <a:t>04/08/2013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fr-FR" sz="1200">
                <a:solidFill>
                  <a:srgbClr val="8C8C8C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r-FR" sz="1200">
                <a:solidFill>
                  <a:srgbClr val="8C8C8C"/>
                </a:solidFill>
              </a:defRPr>
            </a:lvl1pPr>
          </a:lstStyle>
          <a:p>
            <a:fld id="{A3F31473-23EB-4724-8B59-FE6D21D89FA4}" type="slidenum"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92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lang="fr-FR"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lang="fr-FR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5950" indent="-28575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Corbel" pitchFamily="34" charset="0"/>
        <a:buChar char="–"/>
        <a:defRPr lang="fr-FR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80744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6479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48840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32888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16936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300984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/>
              <a:t>Disposition Titre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34408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mplacement réservé de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44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Espace réservé d’image 7"/>
          <p:cNvSpPr>
            <a:spLocks noGrp="1"/>
          </p:cNvSpPr>
          <p:nvPr>
            <p:ph type="pic" idx="1"/>
          </p:nvPr>
        </p:nvSpPr>
        <p:spPr/>
      </p:sp>
      <p:sp>
        <p:nvSpPr>
          <p:cNvPr id="9" name="Espace réservé du texte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59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 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Disposition Titre et contenu avec liste</a:t>
            </a:r>
          </a:p>
        </p:txBody>
      </p:sp>
      <p:sp>
        <p:nvSpPr>
          <p:cNvPr id="14" name="Emplacement réservé de contenu 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Ajoutez votre première puce ici</a:t>
            </a:r>
          </a:p>
          <a:p>
            <a:r>
              <a:rPr lang="fr-FR"/>
              <a:t>Ajoutez votre deuxième puce ici</a:t>
            </a:r>
          </a:p>
          <a:p>
            <a:r>
              <a:rPr lang="fr-FR"/>
              <a:t>Ajoutez votre troisième puce ici</a:t>
            </a:r>
          </a:p>
        </p:txBody>
      </p:sp>
    </p:spTree>
    <p:extLst>
      <p:ext uri="{BB962C8B-B14F-4D97-AF65-F5344CB8AC3E}">
        <p14:creationId xmlns:p14="http://schemas.microsoft.com/office/powerpoint/2010/main" val="112672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Disposition Titre et contenu avec graphique</a:t>
            </a:r>
          </a:p>
        </p:txBody>
      </p:sp>
      <p:graphicFrame>
        <p:nvGraphicFramePr>
          <p:cNvPr id="7" name="Emplacement réservé de contenu 6" descr="Graphique combiné colonne-ligne groupé" title="Graphiqu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9006983"/>
              </p:ext>
            </p:extLst>
          </p:nvPr>
        </p:nvGraphicFramePr>
        <p:xfrm>
          <a:off x="1293813" y="685800"/>
          <a:ext cx="10287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55166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Disposition Deux contenus avec table</a:t>
            </a:r>
          </a:p>
        </p:txBody>
      </p:sp>
      <p:sp>
        <p:nvSpPr>
          <p:cNvPr id="5" name="Emplacement réservé de contenu 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/>
              <a:t>Première puce ici</a:t>
            </a:r>
          </a:p>
          <a:p>
            <a:r>
              <a:rPr lang="fr-FR"/>
              <a:t>Deuxième puce ici</a:t>
            </a:r>
          </a:p>
          <a:p>
            <a:r>
              <a:rPr lang="fr-FR"/>
              <a:t>Troisième puce ici</a:t>
            </a:r>
          </a:p>
        </p:txBody>
      </p:sp>
      <p:graphicFrame>
        <p:nvGraphicFramePr>
          <p:cNvPr id="6" name="Emplacement réservé de contenu 5" descr="Exemple de tableau avec 3 colonnes et 4 lignes" title="Tableau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24507843"/>
              </p:ext>
            </p:extLst>
          </p:nvPr>
        </p:nvGraphicFramePr>
        <p:xfrm>
          <a:off x="6551613" y="685800"/>
          <a:ext cx="50292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  <a:gridCol w="1676400"/>
              </a:tblGrid>
              <a:tr h="4762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/>
                        <a:t>Groupe 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/>
                        <a:t>Groupe B</a:t>
                      </a:r>
                    </a:p>
                  </a:txBody>
                  <a:tcPr anchor="ctr"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fr-FR"/>
                        <a:t>Cours 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/>
                        <a:t>95</a:t>
                      </a:r>
                    </a:p>
                  </a:txBody>
                  <a:tcPr anchor="ctr"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fr-FR"/>
                        <a:t>Cours 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/>
                        <a:t>88</a:t>
                      </a:r>
                    </a:p>
                  </a:txBody>
                  <a:tcPr anchor="ctr"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fr-FR"/>
                        <a:t>Cours 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825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Disposition Deux contenus avec graphique SmartArt</a:t>
            </a:r>
          </a:p>
        </p:txBody>
      </p:sp>
      <p:graphicFrame>
        <p:nvGraphicFramePr>
          <p:cNvPr id="4" name="Emplacement réservé de contenu 3" descr="Liste à puces verticale" title="SmartArt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46400166"/>
              </p:ext>
            </p:extLst>
          </p:nvPr>
        </p:nvGraphicFramePr>
        <p:xfrm>
          <a:off x="1293813" y="685800"/>
          <a:ext cx="50292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mplacement réservé de contenu 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/>
              <a:t>Première puce ici</a:t>
            </a:r>
          </a:p>
          <a:p>
            <a:r>
              <a:rPr lang="fr-FR"/>
              <a:t>Deuxième puce ici</a:t>
            </a:r>
          </a:p>
          <a:p>
            <a:r>
              <a:rPr lang="fr-FR"/>
              <a:t>Troisième puce ici</a:t>
            </a:r>
          </a:p>
        </p:txBody>
      </p:sp>
    </p:spTree>
    <p:extLst>
      <p:ext uri="{BB962C8B-B14F-4D97-AF65-F5344CB8AC3E}">
        <p14:creationId xmlns:p14="http://schemas.microsoft.com/office/powerpoint/2010/main" val="3488869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98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Emplacement réservé de contenu 1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Emplacement réservé de contenu 1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63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490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7050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keting 16x9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4BE46A1-2BAD-41F0-9C72-4D13E664C2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0326D36-2E61-4213-B774-7BB30F41C37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F1C2D1B-4173-4B34-80DA-914653A52F3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84</Words>
  <Application>Microsoft Office PowerPoint</Application>
  <PresentationFormat>Personnalisé</PresentationFormat>
  <Paragraphs>40</Paragraphs>
  <Slides>11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4" baseType="lpstr">
      <vt:lpstr>Arial</vt:lpstr>
      <vt:lpstr>Corbel</vt:lpstr>
      <vt:lpstr>Marketing 16x9</vt:lpstr>
      <vt:lpstr>Disposition Titre</vt:lpstr>
      <vt:lpstr>Disposition Titre et contenu avec liste</vt:lpstr>
      <vt:lpstr>Disposition Titre et contenu avec graphique</vt:lpstr>
      <vt:lpstr>Disposition Deux contenus avec table</vt:lpstr>
      <vt:lpstr>Disposition Deux contenus avec graphique SmartArt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2013-04-05T20:24:53Z</dcterms:created>
  <dcterms:modified xsi:type="dcterms:W3CDTF">2013-08-05T03:40:39Z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