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826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CF9"/>
    <a:srgbClr val="DFEBB1"/>
    <a:srgbClr val="C2E5CF"/>
    <a:srgbClr val="F7FCFA"/>
    <a:srgbClr val="C4E7E0"/>
    <a:srgbClr val="F7FDFE"/>
    <a:srgbClr val="F5F9FD"/>
    <a:srgbClr val="C4E8F0"/>
    <a:srgbClr val="F5F5FA"/>
    <a:srgbClr val="C1D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60" autoAdjust="0"/>
  </p:normalViewPr>
  <p:slideViewPr>
    <p:cSldViewPr snapToGrid="0" snapToObjects="1">
      <p:cViewPr varScale="1">
        <p:scale>
          <a:sx n="118" d="100"/>
          <a:sy n="118" d="100"/>
        </p:scale>
        <p:origin x="470" y="82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Janv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378607">
            <a:off x="463229" y="3855311"/>
            <a:ext cx="1801263" cy="8359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4381C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226" name="Grouper 225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91" name="ZoneTexte 90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 dirty="0">
                  <a:solidFill>
                    <a:srgbClr val="4A4E9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92" name="ZoneTexte 91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A4E9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93" name="ZoneTexte 92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A4E9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94" name="ZoneTexte 93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A4E9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95" name="ZoneTexte 94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 dirty="0">
                  <a:solidFill>
                    <a:srgbClr val="4A4E9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96" name="ZoneTexte 95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A4E9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97" name="ZoneTexte 96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A4E9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5F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5F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5F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Rectangle 143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Rectangle 179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Rectangle 182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Rectangle 185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Rectangle 188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Rectangle 191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194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Rectangle 197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438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Rectangle 200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C0D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Rectangle 203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5F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Rectangle 206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5F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Rectangle 209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5F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Rectangle 212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5F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Rectangle 215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5F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Rectangle 218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C0D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Rectangle 221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C0D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r 3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00" name="ZoneTexte 99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C1D7E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C1D7E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C1D7E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157" name="ZoneTexte 156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160" name="ZoneTexte 159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166" name="ZoneTexte 165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184" name="ZoneTexte 183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93" name="ZoneTexte 192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96" name="ZoneTexte 195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99" name="ZoneTexte 198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solidFill>
              <a:srgbClr val="4381C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202" name="ZoneTexte 201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EBEBF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05" name="ZoneTexte 204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C0D7E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C0D7E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11" name="ZoneTexte 210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C0D7E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214" name="ZoneTexte 213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C0D7E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217" name="ZoneTexte 216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C0D7E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220" name="ZoneTexte 219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EBEBF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223" name="ZoneTexte 222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EBEBF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</p:grpSp>
      <p:sp>
        <p:nvSpPr>
          <p:cNvPr id="224" name="ZoneTexte 223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JANVIER</a:t>
            </a:r>
          </a:p>
        </p:txBody>
      </p:sp>
      <p:sp>
        <p:nvSpPr>
          <p:cNvPr id="225" name="ZoneTexte 224"/>
          <p:cNvSpPr txBox="1"/>
          <p:nvPr userDrawn="1"/>
        </p:nvSpPr>
        <p:spPr>
          <a:xfrm rot="21388168">
            <a:off x="336752" y="3423146"/>
            <a:ext cx="1989290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4A4E9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49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0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1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2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3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4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5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6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7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8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59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0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2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3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4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5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7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8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69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0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1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2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3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4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5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6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7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8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79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0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1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2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3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4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5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6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7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8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89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90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ZoneTexte 142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9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to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OCTOBRE</a:t>
            </a:r>
          </a:p>
        </p:txBody>
      </p:sp>
      <p:grpSp>
        <p:nvGrpSpPr>
          <p:cNvPr id="361" name="Grouper 360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183" name="ZoneTexte 182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D2D6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184" name="ZoneTexte 183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D2D6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185" name="ZoneTexte 184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D2D6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186" name="ZoneTexte 185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D2D6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187" name="ZoneTexte 186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D2D6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88" name="ZoneTexte 187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D2D6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89" name="ZoneTexte 188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D2D6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91" name="Rectangle 190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D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193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D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Rectangle 196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D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Rectangle 199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Rectangle 202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Rectangle 205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Rectangle 208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Rectangle 211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Rectangle 214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Rectangle 217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Rectangle 220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Rectangle 223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Rectangle 226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Rectangle 229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Rectangle 232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Rectangle 235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Rectangle 247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Rectangle 250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Rectangle 253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Rectangle 256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Rectangle 259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Rectangle 262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Rectangle 265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Rectangle 268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Rectangle 271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Rectangle 274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8" name="Rectangle 277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1" name="Rectangle 280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4" name="Rectangle 283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7" name="Rectangle 286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FCE8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0" name="Rectangle 289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D93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3" name="Rectangle 292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F3C0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" name="Rectangle 295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D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9" name="Rectangle 298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D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2" name="Rectangle 301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D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5" name="Rectangle 304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D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8" name="Rectangle 307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D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1" name="Rectangle 310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F3C0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4" name="Rectangle 313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F3C0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0" name="Grouper 359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92" name="ZoneTexte 191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F3C0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95" name="ZoneTexte 194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F3C0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98" name="ZoneTexte 197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F3C0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04" name="ZoneTexte 203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07" name="ZoneTexte 206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213" name="ZoneTexte 212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216" name="ZoneTexte 215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219" name="ZoneTexte 218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222" name="ZoneTexte 221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225" name="ZoneTexte 224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228" name="ZoneTexte 227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231" name="ZoneTexte 230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234" name="ZoneTexte 233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237" name="ZoneTexte 236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240" name="ZoneTexte 239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243" name="ZoneTexte 242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246" name="ZoneTexte 245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249" name="ZoneTexte 248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252" name="ZoneTexte 251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255" name="ZoneTexte 254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258" name="ZoneTexte 257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261" name="ZoneTexte 260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264" name="ZoneTexte 263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267" name="ZoneTexte 266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270" name="ZoneTexte 269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273" name="ZoneTexte 272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276" name="ZoneTexte 275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279" name="ZoneTexte 278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282" name="ZoneTexte 281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285" name="ZoneTexte 284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288" name="ZoneTexte 287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D93C8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91" name="ZoneTexte 290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294" name="ZoneTexte 293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CE8EF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97" name="ZoneTexte 296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F3C0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300" name="ZoneTexte 299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F3C0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303" name="ZoneTexte 302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F3C0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306" name="ZoneTexte 305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F3C0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309" name="ZoneTexte 308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F3C0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312" name="ZoneTexte 311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CE8EF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315" name="ZoneTexte 314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CE8EF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</p:grpSp>
      <p:sp>
        <p:nvSpPr>
          <p:cNvPr id="31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7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8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9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0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1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2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3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4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5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6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7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8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9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0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1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2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3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4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5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6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7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8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9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0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1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2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3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4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5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6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7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8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9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0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1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2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3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4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5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6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7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8" name="Titre 1"/>
          <p:cNvSpPr>
            <a:spLocks noGrp="1"/>
          </p:cNvSpPr>
          <p:nvPr userDrawn="1">
            <p:ph type="ctrTitle"/>
          </p:nvPr>
        </p:nvSpPr>
        <p:spPr>
          <a:xfrm rot="21378607">
            <a:off x="467954" y="4127973"/>
            <a:ext cx="1801263" cy="6891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D93C8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59" name="ZoneTexte 358"/>
          <p:cNvSpPr txBox="1"/>
          <p:nvPr userDrawn="1"/>
        </p:nvSpPr>
        <p:spPr>
          <a:xfrm rot="21388168">
            <a:off x="439043" y="3632863"/>
            <a:ext cx="1784706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DD2D6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1" name="ZoneTexte 140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4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NOVEMBRE</a:t>
            </a:r>
          </a:p>
        </p:txBody>
      </p:sp>
      <p:grpSp>
        <p:nvGrpSpPr>
          <p:cNvPr id="360" name="Grouper 359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182" name="ZoneTexte 181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93C8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183" name="ZoneTexte 182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93C8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184" name="ZoneTexte 183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93C8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185" name="ZoneTexte 184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93C8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186" name="ZoneTexte 185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93C8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87" name="ZoneTexte 186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93C8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88" name="ZoneTexte 187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93C87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Rectangle 192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Rectangle 195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Rectangle 198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Rectangle 201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DFB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Rectangle 207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Rectangle 213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Rectangle 216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Rectangle 219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228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Rectangle 231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Rectangle 234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Rectangle 243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Rectangle 246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Rectangle 249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Rectangle 252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Rectangle 255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EBEB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Rectangle 258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Rectangle 261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Rectangle 267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Rectangle 273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7" name="Rectangle 276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0" name="Rectangle 279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" name="Rectangle 282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" name="Rectangle 285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9" name="Rectangle 288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2" name="Rectangle 291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9B3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5" name="Rectangle 294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CE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8" name="Rectangle 297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1" name="Rectangle 300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4" name="Rectangle 303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" name="Rectangle 306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D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0" name="Rectangle 309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DFB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3" name="Rectangle 312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DFB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9" name="Grouper 358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91" name="ZoneTexte 190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203" name="ZoneTexte 202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06" name="ZoneTexte 205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CE9F3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12" name="ZoneTexte 211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15" name="ZoneTexte 214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18" name="ZoneTexte 217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221" name="ZoneTexte 220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224" name="ZoneTexte 223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227" name="ZoneTexte 226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230" name="ZoneTexte 229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233" name="ZoneTexte 232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236" name="ZoneTexte 235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239" name="ZoneTexte 238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242" name="ZoneTexte 241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245" name="ZoneTexte 244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248" name="ZoneTexte 247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251" name="ZoneTexte 250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254" name="ZoneTexte 253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257" name="ZoneTexte 256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260" name="ZoneTexte 259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263" name="ZoneTexte 262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266" name="ZoneTexte 265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269" name="ZoneTexte 268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272" name="ZoneTexte 271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275" name="ZoneTexte 274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278" name="ZoneTexte 277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281" name="ZoneTexte 280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284" name="ZoneTexte 283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287" name="ZoneTexte 286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290" name="ZoneTexte 289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293" name="ZoneTexte 292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296" name="ZoneTexte 295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9B3E88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99" name="ZoneTexte 298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302" name="ZoneTexte 301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305" name="ZoneTexte 304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308" name="ZoneTexte 307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DFBFD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311" name="ZoneTexte 310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CE9F3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314" name="ZoneTexte 313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CE9F3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</p:grpSp>
      <p:sp>
        <p:nvSpPr>
          <p:cNvPr id="315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6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7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8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9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0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1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2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3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4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5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6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7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8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9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0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1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2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3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4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5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6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7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8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9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0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1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2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3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4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5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6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7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8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9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0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1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2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3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4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5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6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7" name="Titre 1"/>
          <p:cNvSpPr>
            <a:spLocks noGrp="1"/>
          </p:cNvSpPr>
          <p:nvPr userDrawn="1">
            <p:ph type="ctrTitle"/>
          </p:nvPr>
        </p:nvSpPr>
        <p:spPr>
          <a:xfrm rot="21378607">
            <a:off x="467954" y="4127973"/>
            <a:ext cx="1801263" cy="6891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9B3E88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58" name="ZoneTexte 357"/>
          <p:cNvSpPr txBox="1"/>
          <p:nvPr userDrawn="1"/>
        </p:nvSpPr>
        <p:spPr>
          <a:xfrm rot="21388168">
            <a:off x="439043" y="3632863"/>
            <a:ext cx="1784706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D93C8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1" name="ZoneTexte 140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5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DÉCEMBRE</a:t>
            </a:r>
          </a:p>
        </p:txBody>
      </p:sp>
      <p:grpSp>
        <p:nvGrpSpPr>
          <p:cNvPr id="360" name="Grouper 359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182" name="ZoneTexte 181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9B3E88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183" name="ZoneTexte 182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9B3E88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184" name="ZoneTexte 183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9B3E88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185" name="ZoneTexte 184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9B3E88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186" name="ZoneTexte 185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9B3E88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87" name="ZoneTexte 186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9B3E88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88" name="ZoneTexte 187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9B3E88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A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Rectangle 192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Rectangle 195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Rectangle 198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Rectangle 201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4A4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Rectangle 207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4A4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Rectangle 213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Rectangle 216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Rectangle 219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4A4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228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4A4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Rectangle 231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Rectangle 234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Rectangle 243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Rectangle 246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4A4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Rectangle 249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4A4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Rectangle 252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Rectangle 255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Rectangle 258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Rectangle 261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Rectangle 267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4A4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4A4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Rectangle 273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7" name="Rectangle 276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0" name="Rectangle 279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" name="Rectangle 282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F5E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" name="Rectangle 285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FA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9" name="Rectangle 288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C4C4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2" name="Rectangle 291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C4C4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5" name="Rectangle 294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A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8" name="Rectangle 297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A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1" name="Rectangle 300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A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4" name="Rectangle 303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A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" name="Rectangle 306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A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0" name="Rectangle 309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C4C4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3" name="Rectangle 312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C4C4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9" name="Grouper 358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91" name="ZoneTexte 190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C4C4D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03" name="ZoneTexte 202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206" name="ZoneTexte 205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212" name="ZoneTexte 211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215" name="ZoneTexte 214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218" name="ZoneTexte 217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221" name="ZoneTexte 220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224" name="ZoneTexte 223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227" name="ZoneTexte 226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230" name="ZoneTexte 229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233" name="ZoneTexte 232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236" name="ZoneTexte 235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239" name="ZoneTexte 238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242" name="ZoneTexte 241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245" name="ZoneTexte 244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248" name="ZoneTexte 247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251" name="ZoneTexte 250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254" name="ZoneTexte 253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257" name="ZoneTexte 256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260" name="ZoneTexte 259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263" name="ZoneTexte 262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266" name="ZoneTexte 265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269" name="ZoneTexte 268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272" name="ZoneTexte 271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275" name="ZoneTexte 274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278" name="ZoneTexte 277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281" name="ZoneTexte 280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84" name="ZoneTexte 283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287" name="ZoneTexte 286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4A4E9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90" name="ZoneTexte 289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5EAF3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93" name="ZoneTexte 292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5EAF3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96" name="ZoneTexte 295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C4C4D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299" name="ZoneTexte 298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C4C4D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302" name="ZoneTexte 301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C4C4D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305" name="ZoneTexte 304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C4C4D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308" name="ZoneTexte 307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C4C4D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311" name="ZoneTexte 310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5EAF3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314" name="ZoneTexte 313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5EAF3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</p:grpSp>
      <p:sp>
        <p:nvSpPr>
          <p:cNvPr id="315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6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7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8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19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0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1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2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3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4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5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6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7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8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29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0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1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2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3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4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5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6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7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8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39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0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1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2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3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4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5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6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7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8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49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0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1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2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3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4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5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6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357" name="Titre 1"/>
          <p:cNvSpPr>
            <a:spLocks noGrp="1"/>
          </p:cNvSpPr>
          <p:nvPr userDrawn="1">
            <p:ph type="ctrTitle"/>
          </p:nvPr>
        </p:nvSpPr>
        <p:spPr>
          <a:xfrm rot="21378607">
            <a:off x="467954" y="4127973"/>
            <a:ext cx="1801263" cy="6891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4381C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58" name="ZoneTexte 357"/>
          <p:cNvSpPr txBox="1"/>
          <p:nvPr userDrawn="1"/>
        </p:nvSpPr>
        <p:spPr>
          <a:xfrm rot="21388168">
            <a:off x="439043" y="3632863"/>
            <a:ext cx="1784706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9B3E8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1" name="ZoneTexte 140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0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378607">
            <a:off x="463229" y="3855311"/>
            <a:ext cx="1801263" cy="8359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4381C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grpSp>
        <p:nvGrpSpPr>
          <p:cNvPr id="184" name="Grouper 183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4" name="ZoneTexte 3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81C4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5" name="ZoneTexte 4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81C4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6" name="ZoneTexte 5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81C4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81C4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81C4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81C4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81C4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C4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4CB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4CB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4CB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4CB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4CB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4CB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4CB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EAF3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4CB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C3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5F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C3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C3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3" name="Grouper 182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4" name="ZoneTexte 13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5F9F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4CB3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5F9F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C4E8F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5F9F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5F9F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</p:grpSp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FÉVRIER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 rot="21388168">
            <a:off x="336752" y="3423146"/>
            <a:ext cx="1989290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4381C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2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4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5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6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7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8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9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0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1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2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3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4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6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7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8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0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1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2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3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4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5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6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7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8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9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0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1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2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3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4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5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6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7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8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9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0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1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2" name="ZoneTexte 181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378607">
            <a:off x="463229" y="3855311"/>
            <a:ext cx="1801263" cy="8359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4CAF9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grpSp>
        <p:nvGrpSpPr>
          <p:cNvPr id="183" name="Grouper 182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4" name="ZoneTexte 3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B3CE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5" name="ZoneTexte 4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B3CE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6" name="ZoneTexte 5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B3CE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B3CE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B3CE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B3CE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B3CE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7FD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7FD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7FD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7FD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7FD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C3E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4CA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EBF8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6FC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6FC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6FC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C3E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C3E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2" name="Grouper 181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4" name="ZoneTexte 13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C4E7E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C4E7E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C4E7E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C4E7E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C4E7E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4CAF9B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C3E7E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C3E7E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C3E7E0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</p:grpSp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MARS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 rot="21388168">
            <a:off x="336752" y="3423146"/>
            <a:ext cx="1989290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>
                <a:solidFill>
                  <a:srgbClr val="4CB3C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2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4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5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6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7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8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9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0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1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2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3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4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6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7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8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0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1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2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3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4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5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6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7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8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9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0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1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2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3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4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5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6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7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8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9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0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1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4" name="ZoneTexte 183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3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r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378607">
            <a:off x="463229" y="3855311"/>
            <a:ext cx="1801263" cy="8359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43A06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grpSp>
        <p:nvGrpSpPr>
          <p:cNvPr id="182" name="Grouper 181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4" name="ZoneTexte 3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 dirty="0">
                  <a:solidFill>
                    <a:srgbClr val="4CAF9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5" name="ZoneTexte 4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AF9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6" name="ZoneTexte 5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AF9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7" name="ZoneTexte 6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AF9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AF9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AF9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CAF9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7FC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7FC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43A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43A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43A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43A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43A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43A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43A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43A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EBF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F6FC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C1E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C1E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6FC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6FC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6FC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6FC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6FC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C1E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C1E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3" name="Grouper 182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4" name="ZoneTexte 13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C2E5C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C2E5CF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43A06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C1E5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C1E5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C1E5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C1E5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C1E5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C1E5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</p:grpSp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AVRIL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 rot="21388168">
            <a:off x="336752" y="3423146"/>
            <a:ext cx="1989290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4CAF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2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4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5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6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7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8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9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0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1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2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3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4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6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7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8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0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1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2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3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4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5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6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7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8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9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0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1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2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3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4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5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6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7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8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9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0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1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4" name="ZoneTexte 183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0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378607">
            <a:off x="463229" y="3855311"/>
            <a:ext cx="1801263" cy="8359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9ABE2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grpSp>
        <p:nvGrpSpPr>
          <p:cNvPr id="183" name="Grouper 182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4" name="ZoneTexte 3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5" name="ZoneTexte 4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6" name="ZoneTexte 5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7" name="ZoneTexte 6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4FC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4FC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4FC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4FC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E9F7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9AB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4F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4F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4F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4F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4F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DFEC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DFEC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2" name="Grouper 181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4" name="ZoneTexte 13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DFEB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DFEB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DFEB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DFEB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9ABE22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DFECA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DFECA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DFECA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DFECA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DFECA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4FC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4FC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</p:grpSp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 rot="21388168">
            <a:off x="336752" y="3423146"/>
            <a:ext cx="1989290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43A0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2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4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5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6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7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8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9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0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1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2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3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4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6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7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8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0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1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2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3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4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5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6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7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8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9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0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1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2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3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4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5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6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7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8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9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0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1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4" name="ZoneTexte 183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378607">
            <a:off x="463229" y="3855311"/>
            <a:ext cx="1801263" cy="8359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EFE12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183" name="Grouper 182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4" name="ZoneTexte 3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5" name="ZoneTexte 4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7" name="ZoneTexte 6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43A06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EFE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EFE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EFE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EFE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EFE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EFE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EFE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EFE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F6F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FBF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FBF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FBF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FCF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FCF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BF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BF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BF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BF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BF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FCF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FCF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2" name="Grouper 181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4" name="ZoneTexte 13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EFE12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FCF7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FCF7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FCF7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BFDF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BFDF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FCF7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FCF7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FCF7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FCF7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FCF7B1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BFDF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BFDF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</p:grpSp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JUIN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 rot="21388168">
            <a:off x="336752" y="3423146"/>
            <a:ext cx="1989290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>
                <a:solidFill>
                  <a:srgbClr val="9ABE2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2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4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5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6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7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8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9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0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1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2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3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4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6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7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8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0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1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2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3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4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5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6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7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8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9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0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1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2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3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4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5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6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7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8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9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0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1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4" name="ZoneTexte 183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9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i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378607">
            <a:off x="463229" y="3855311"/>
            <a:ext cx="1801263" cy="8359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DA8C3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183" name="Grouper 182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4" name="ZoneTexte 3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FE12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6" name="ZoneTexte 5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FE12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7" name="ZoneTexte 6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FE12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FE12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FE12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FE12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FE12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FF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FF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DA8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DA8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DA8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DA8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DA8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DA8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DA8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DA8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FEF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F4DC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F4DC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FF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FF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FF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FF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FF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F4DC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F4DC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2" name="Grouper 181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4" name="ZoneTexte 13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F4DCB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F4DCB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DA8C3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EFCE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EFCE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F4DCB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F4DCB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F4DCB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F4DCB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F4DCBC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EFCE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EFCE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</p:grpSp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JUILLET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 rot="21388168">
            <a:off x="336752" y="3423146"/>
            <a:ext cx="1989290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EFE12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2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4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5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6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7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8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9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0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1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2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3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4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6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7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8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0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1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2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3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4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5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6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7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8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9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0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1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2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3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4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5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6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7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8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9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0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1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4" name="ZoneTexte 183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378607">
            <a:off x="463229" y="3855311"/>
            <a:ext cx="1801263" cy="8359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DA8C3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183" name="Grouper 182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4" name="ZoneTexte 3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A8C3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5" name="ZoneTexte 4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A8C3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6" name="ZoneTexte 5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A8C3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7" name="ZoneTexte 6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A8C3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A8C3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A8C3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DA8C3C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EC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DF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EFB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EFB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EFB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EFB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FAD8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FAD8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2" name="Grouper 181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4" name="ZoneTexte 13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EC7F2A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FAD8B4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DF4EA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DF4EA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</p:grpSp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AOÛT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 rot="21388168">
            <a:off x="336752" y="3423146"/>
            <a:ext cx="1989290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DA8C3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2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4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5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6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7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8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9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0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1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2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3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4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6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7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8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0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1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2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3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4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5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6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7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8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9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0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1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2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3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4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5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6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7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8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9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0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1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4" name="ZoneTexte 183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5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e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9075" cy="514258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378607">
            <a:off x="467954" y="4127973"/>
            <a:ext cx="1801263" cy="6891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rgbClr val="DD2D6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grpSp>
        <p:nvGrpSpPr>
          <p:cNvPr id="183" name="Grouper 182"/>
          <p:cNvGrpSpPr/>
          <p:nvPr userDrawn="1"/>
        </p:nvGrpSpPr>
        <p:grpSpPr>
          <a:xfrm>
            <a:off x="2759963" y="62855"/>
            <a:ext cx="6311612" cy="169277"/>
            <a:chOff x="2759963" y="62855"/>
            <a:chExt cx="6311612" cy="169277"/>
          </a:xfrm>
        </p:grpSpPr>
        <p:sp>
          <p:nvSpPr>
            <p:cNvPr id="4" name="ZoneTexte 3"/>
            <p:cNvSpPr txBox="1"/>
            <p:nvPr userDrawn="1"/>
          </p:nvSpPr>
          <p:spPr>
            <a:xfrm>
              <a:off x="275996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C7F2A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Lundi</a:t>
              </a:r>
            </a:p>
          </p:txBody>
        </p:sp>
        <p:sp>
          <p:nvSpPr>
            <p:cNvPr id="5" name="ZoneTexte 4"/>
            <p:cNvSpPr txBox="1"/>
            <p:nvPr userDrawn="1"/>
          </p:nvSpPr>
          <p:spPr>
            <a:xfrm>
              <a:off x="3669171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C7F2A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Mardi</a:t>
              </a:r>
            </a:p>
          </p:txBody>
        </p:sp>
        <p:sp>
          <p:nvSpPr>
            <p:cNvPr id="6" name="ZoneTexte 5"/>
            <p:cNvSpPr txBox="1"/>
            <p:nvPr userDrawn="1"/>
          </p:nvSpPr>
          <p:spPr>
            <a:xfrm>
              <a:off x="4578379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C7F2A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Mercredi</a:t>
              </a:r>
            </a:p>
          </p:txBody>
        </p:sp>
        <p:sp>
          <p:nvSpPr>
            <p:cNvPr id="7" name="ZoneTexte 6"/>
            <p:cNvSpPr txBox="1"/>
            <p:nvPr userDrawn="1"/>
          </p:nvSpPr>
          <p:spPr>
            <a:xfrm>
              <a:off x="5487587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C7F2A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Jeudi</a:t>
              </a: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6396795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C7F2A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Vendredi</a:t>
              </a: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730600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C7F2A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Samedi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215213" y="62855"/>
              <a:ext cx="8563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1000" b="0">
                  <a:solidFill>
                    <a:srgbClr val="EC7F2A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Dimanche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56277" y="268718"/>
            <a:ext cx="856362" cy="756807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65768" y="268718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5259" y="268718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84750" y="268718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94241" y="268718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03732" y="268718"/>
            <a:ext cx="856362" cy="756807"/>
          </a:xfrm>
          <a:prstGeom prst="rect">
            <a:avLst/>
          </a:prstGeom>
          <a:solidFill>
            <a:srgbClr val="DD2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213224" y="268718"/>
            <a:ext cx="856362" cy="756807"/>
          </a:xfrm>
          <a:prstGeom prst="rect">
            <a:avLst/>
          </a:prstGeom>
          <a:solidFill>
            <a:srgbClr val="DD2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56277" y="1076534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665768" y="1076534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5259" y="1076534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484750" y="1076534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94241" y="1076534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3732" y="1076534"/>
            <a:ext cx="856362" cy="756807"/>
          </a:xfrm>
          <a:prstGeom prst="rect">
            <a:avLst/>
          </a:prstGeom>
          <a:solidFill>
            <a:srgbClr val="DD2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213224" y="1076534"/>
            <a:ext cx="856362" cy="756807"/>
          </a:xfrm>
          <a:prstGeom prst="rect">
            <a:avLst/>
          </a:prstGeom>
          <a:solidFill>
            <a:srgbClr val="DD2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56277" y="1884350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665768" y="1884350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5259" y="1884350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484750" y="1884350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394241" y="1884350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303732" y="1884350"/>
            <a:ext cx="856362" cy="756807"/>
          </a:xfrm>
          <a:prstGeom prst="rect">
            <a:avLst/>
          </a:prstGeom>
          <a:solidFill>
            <a:srgbClr val="DD2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8213224" y="1884350"/>
            <a:ext cx="856362" cy="756807"/>
          </a:xfrm>
          <a:prstGeom prst="rect">
            <a:avLst/>
          </a:prstGeom>
          <a:solidFill>
            <a:srgbClr val="DD2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56277" y="2692166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665768" y="2692166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75259" y="2692166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484750" y="2692166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6394241" y="2692166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03732" y="2692166"/>
            <a:ext cx="856362" cy="756807"/>
          </a:xfrm>
          <a:prstGeom prst="rect">
            <a:avLst/>
          </a:prstGeom>
          <a:solidFill>
            <a:srgbClr val="DD2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8213224" y="2692166"/>
            <a:ext cx="856362" cy="756807"/>
          </a:xfrm>
          <a:prstGeom prst="rect">
            <a:avLst/>
          </a:prstGeom>
          <a:solidFill>
            <a:srgbClr val="DD2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2756277" y="3499982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65768" y="3499982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75259" y="3499982"/>
            <a:ext cx="856362" cy="756807"/>
          </a:xfrm>
          <a:prstGeom prst="rect">
            <a:avLst/>
          </a:prstGeom>
          <a:solidFill>
            <a:srgbClr val="FDF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484750" y="3499982"/>
            <a:ext cx="856362" cy="756807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394241" y="3499982"/>
            <a:ext cx="856362" cy="756807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303732" y="3499982"/>
            <a:ext cx="856362" cy="756807"/>
          </a:xfrm>
          <a:prstGeom prst="rect">
            <a:avLst/>
          </a:prstGeom>
          <a:solidFill>
            <a:srgbClr val="F5B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213224" y="3499982"/>
            <a:ext cx="856362" cy="756807"/>
          </a:xfrm>
          <a:prstGeom prst="rect">
            <a:avLst/>
          </a:prstGeom>
          <a:solidFill>
            <a:srgbClr val="F5B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2756277" y="4307797"/>
            <a:ext cx="856362" cy="756807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3665768" y="4307797"/>
            <a:ext cx="856362" cy="756807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5259" y="4307797"/>
            <a:ext cx="856362" cy="756807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5484750" y="4307797"/>
            <a:ext cx="856362" cy="756807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394241" y="4307797"/>
            <a:ext cx="856362" cy="756807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7303732" y="4307797"/>
            <a:ext cx="856362" cy="756807"/>
          </a:xfrm>
          <a:prstGeom prst="rect">
            <a:avLst/>
          </a:prstGeom>
          <a:solidFill>
            <a:srgbClr val="F5B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8213224" y="4307797"/>
            <a:ext cx="856362" cy="756807"/>
          </a:xfrm>
          <a:prstGeom prst="rect">
            <a:avLst/>
          </a:prstGeom>
          <a:solidFill>
            <a:srgbClr val="F5B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2" name="Grouper 181"/>
          <p:cNvGrpSpPr/>
          <p:nvPr userDrawn="1"/>
        </p:nvGrpSpPr>
        <p:grpSpPr>
          <a:xfrm>
            <a:off x="2756277" y="268718"/>
            <a:ext cx="5633859" cy="4218037"/>
            <a:chOff x="2756277" y="268718"/>
            <a:chExt cx="5633859" cy="4218037"/>
          </a:xfrm>
        </p:grpSpPr>
        <p:sp>
          <p:nvSpPr>
            <p:cNvPr id="14" name="ZoneTexte 13"/>
            <p:cNvSpPr txBox="1"/>
            <p:nvPr/>
          </p:nvSpPr>
          <p:spPr>
            <a:xfrm>
              <a:off x="2756277" y="268718"/>
              <a:ext cx="176912" cy="178958"/>
            </a:xfrm>
            <a:prstGeom prst="rect">
              <a:avLst/>
            </a:prstGeom>
            <a:solidFill>
              <a:srgbClr val="F5BA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31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65768" y="268718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5259" y="268718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4750" y="268718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94241" y="268718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303732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13224" y="268718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6277" y="1076534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65768" y="1076534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75259" y="1076534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84750" y="1076534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94241" y="1076534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303732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12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213224" y="1076534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13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56277" y="1884350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665768" y="1884350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15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75259" y="1884350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16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84750" y="1884350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17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394241" y="1884350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303732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19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213224" y="1884350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20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56277" y="2692166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21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665768" y="2692166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22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75259" y="2692166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23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84750" y="2692166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24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394241" y="2692166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25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03732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26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213224" y="2692166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27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756277" y="3499982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28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665768" y="3499982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29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575259" y="3499982"/>
              <a:ext cx="176912" cy="178958"/>
            </a:xfrm>
            <a:prstGeom prst="rect">
              <a:avLst/>
            </a:prstGeom>
            <a:solidFill>
              <a:srgbClr val="DD2D67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30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4750" y="3499982"/>
              <a:ext cx="176912" cy="178958"/>
            </a:xfrm>
            <a:prstGeom prst="rect">
              <a:avLst/>
            </a:prstGeom>
            <a:solidFill>
              <a:srgbClr val="F5BA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6394241" y="3499982"/>
              <a:ext cx="176912" cy="178958"/>
            </a:xfrm>
            <a:prstGeom prst="rect">
              <a:avLst/>
            </a:prstGeom>
            <a:solidFill>
              <a:srgbClr val="F5BA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03732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DF2E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213224" y="3499982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DF2E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756277" y="4307797"/>
              <a:ext cx="176912" cy="178958"/>
            </a:xfrm>
            <a:prstGeom prst="rect">
              <a:avLst/>
            </a:prstGeom>
            <a:solidFill>
              <a:srgbClr val="F5BA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65768" y="4307797"/>
              <a:ext cx="176912" cy="178958"/>
            </a:xfrm>
            <a:prstGeom prst="rect">
              <a:avLst/>
            </a:prstGeom>
            <a:solidFill>
              <a:srgbClr val="F5BA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4575259" y="4307797"/>
              <a:ext cx="176912" cy="178958"/>
            </a:xfrm>
            <a:prstGeom prst="rect">
              <a:avLst/>
            </a:prstGeom>
            <a:solidFill>
              <a:srgbClr val="F5BA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7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484750" y="4307797"/>
              <a:ext cx="176912" cy="178958"/>
            </a:xfrm>
            <a:prstGeom prst="rect">
              <a:avLst/>
            </a:prstGeom>
            <a:solidFill>
              <a:srgbClr val="F5BA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394241" y="4307797"/>
              <a:ext cx="176912" cy="178958"/>
            </a:xfrm>
            <a:prstGeom prst="rect">
              <a:avLst/>
            </a:prstGeom>
            <a:solidFill>
              <a:srgbClr val="F5BACE"/>
            </a:soli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9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7303732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DF2E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</a:t>
              </a: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8213224" y="4307797"/>
              <a:ext cx="176912" cy="178958"/>
            </a:xfrm>
            <a:prstGeom prst="rect">
              <a:avLst/>
            </a:prstGeom>
            <a:noFill/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/>
              <a:r>
                <a:rPr lang="fr-FR" sz="900" b="0">
                  <a:solidFill>
                    <a:srgbClr val="FDF2E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</a:t>
              </a:r>
            </a:p>
          </p:txBody>
        </p:sp>
      </p:grpSp>
      <p:sp>
        <p:nvSpPr>
          <p:cNvPr id="138" name="ZoneTexte 137"/>
          <p:cNvSpPr txBox="1"/>
          <p:nvPr userDrawn="1"/>
        </p:nvSpPr>
        <p:spPr>
          <a:xfrm>
            <a:off x="33390" y="118192"/>
            <a:ext cx="2588766" cy="5117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SEPTEMBRE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 rot="21388168">
            <a:off x="439043" y="3632863"/>
            <a:ext cx="1784706" cy="4402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>
                <a:solidFill>
                  <a:srgbClr val="EC7F2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Notes</a:t>
            </a:r>
          </a:p>
        </p:txBody>
      </p:sp>
      <p:sp>
        <p:nvSpPr>
          <p:cNvPr id="14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939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08162" y="45974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2" name="Text Placeholder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61692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3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2569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4" name="Text Placeholder 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434457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5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43222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6" name="Text Placeholder 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251989" y="471356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7" name="Text Placeholder 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79939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8" name="Text Placeholder 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70816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49" name="Text Placeholder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1692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0" name="Text Placeholder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52569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1" name="Text Placeholder 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34457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2" name="Text Placeholder 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43222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3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251989" y="1285060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4" name="Text Placeholder 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79939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70816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6" name="Text Placeholder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61692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7" name="Text Placeholder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2569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8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34457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5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43222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0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251989" y="2084265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1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79939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2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0816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3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61692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4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2569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5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434457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6" name="Text Placeholder 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43222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7" name="Text Placeholder 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251989" y="2885412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8" name="Text Placeholder 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79939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69" name="Text Placeholder 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70816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0" name="Text Placeholder 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61692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1" name="Text Placeholder 2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52569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2" name="Text Placeholder 2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434457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3" name="Text Placeholder 2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343222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4" name="Text Placeholder 2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251989" y="37034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5" name="Text Placeholder 2"/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279939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6" name="Text Placeholder 2"/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70816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7" name="Text Placeholder 2"/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461692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8" name="Text Placeholder 2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52569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79" name="Text Placeholder 2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6434457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0" name="Text Placeholder 2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7343222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1" name="Text Placeholder 2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8251989" y="4513628"/>
            <a:ext cx="777211" cy="552465"/>
          </a:xfrm>
          <a:prstGeom prst="rect">
            <a:avLst/>
          </a:prstGeo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fr-FR" noProof="1" smtClean="0"/>
              <a:t>Cliquer pour modifier les styles du texte du masque  </a:t>
            </a:r>
            <a:endParaRPr lang="fr-FR" noProof="1"/>
          </a:p>
        </p:txBody>
      </p:sp>
      <p:sp>
        <p:nvSpPr>
          <p:cNvPr id="184" name="ZoneTexte 183"/>
          <p:cNvSpPr txBox="1"/>
          <p:nvPr userDrawn="1"/>
        </p:nvSpPr>
        <p:spPr>
          <a:xfrm>
            <a:off x="29820" y="467556"/>
            <a:ext cx="2588766" cy="3495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fr-FR" sz="1600" b="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07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re 17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1" name="Espace réservé du texte 18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2" name="Espace réservé du texte 18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3" name="Espace réservé du texte 18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4" name="Espace réservé du texte 18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5" name="Espace réservé du texte 18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6" name="Espace réservé du texte 18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7" name="Espace réservé du texte 18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8" name="Espace réservé du texte 18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9" name="Espace réservé du texte 18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0" name="Espace réservé du texte 18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1" name="Espace réservé du texte 19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2" name="Espace réservé du texte 19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3" name="Espace réservé du texte 19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4" name="Espace réservé du texte 19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5" name="Espace réservé du texte 19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6" name="Espace réservé du texte 1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7" name="Espace réservé du texte 1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8" name="Espace réservé du texte 1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9" name="Espace réservé du texte 1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0" name="Espace réservé du texte 19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1" name="Espace réservé du texte 20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2" name="Espace réservé du texte 20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3" name="Espace réservé du texte 20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4" name="Espace réservé du texte 20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5" name="Espace réservé du texte 20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6" name="Espace réservé du texte 205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7" name="Espace réservé du texte 206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8" name="Espace réservé du texte 207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9" name="Espace réservé du texte 208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0" name="Espace réservé du texte 20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1" name="Espace réservé du texte 21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2" name="Espace réservé du texte 21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3" name="Espace réservé du texte 21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4" name="Espace réservé du texte 213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5" name="Espace réservé du texte 214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6" name="Espace réservé du texte 215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7" name="Espace réservé du texte 216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8" name="Espace réservé du texte 217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9" name="Espace réservé du texte 218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0" name="Espace réservé du texte 219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1" name="Espace réservé du texte 220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2" name="Espace réservé du texte 221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Titre 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5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Titre 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Titre 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7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8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9" name="Espace réservé du texte 8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0" name="Espace réservé du texte 8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1" name="Espace réservé du texte 9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Espace réservé du texte 9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3" name="Espace réservé du texte 9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4" name="Espace réservé du texte 9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5" name="Espace réservé du texte 9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6" name="Espace réservé du texte 9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7" name="Espace réservé du texte 9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8" name="Espace réservé du texte 9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9" name="Espace réservé du texte 9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0" name="Espace réservé du texte 9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1" name="Espace réservé du texte 10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2" name="Espace réservé du texte 10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3" name="Espace réservé du texte 10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" name="Espace réservé du texte 10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5" name="Espace réservé du texte 10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6" name="Espace réservé du texte 10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7" name="Espace réservé du texte 10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8" name="Espace réservé du texte 10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9" name="Espace réservé du texte 10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0" name="Espace réservé du texte 10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1" name="Espace réservé du texte 11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2" name="Espace réservé du texte 11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3" name="Espace réservé du texte 11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4" name="Espace réservé du texte 11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5" name="Espace réservé du texte 11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6" name="Espace réservé du texte 11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7" name="Espace réservé du texte 11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8" name="Espace réservé du texte 11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9" name="Espace réservé du texte 118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0" name="Espace réservé du texte 119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1" name="Espace réservé du texte 120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2" name="Espace réservé du texte 12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3" name="Espace réservé du texte 122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4" name="Espace réservé du texte 123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5" name="Espace réservé du texte 124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6" name="Espace réservé du texte 125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7" name="Espace réservé du texte 126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8" name="Espace réservé du texte 127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9" name="Espace réservé du texte 128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0" name="Espace réservé du texte 129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5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8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0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2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F77A0D20-CAD0-43BA-83FC-BDD3BF96E05C}" vid="{48F0C8EB-E66F-4CAA-9171-F5F32E91E8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B5E35C-56EB-4CE7-AFB8-49E85359324C}"/>
</file>

<file path=customXml/itemProps2.xml><?xml version="1.0" encoding="utf-8"?>
<ds:datastoreItem xmlns:ds="http://schemas.openxmlformats.org/officeDocument/2006/customXml" ds:itemID="{6BA21F0C-7ED8-4732-956A-8ACD5ED898B3}"/>
</file>

<file path=customXml/itemProps3.xml><?xml version="1.0" encoding="utf-8"?>
<ds:datastoreItem xmlns:ds="http://schemas.openxmlformats.org/officeDocument/2006/customXml" ds:itemID="{766EBD3C-D361-4566-9AC7-2CA6DC6833CF}"/>
</file>

<file path=docProps/app.xml><?xml version="1.0" encoding="utf-8"?>
<Properties xmlns="http://schemas.openxmlformats.org/officeDocument/2006/extended-properties" xmlns:vt="http://schemas.openxmlformats.org/officeDocument/2006/docPropsVTypes">
  <Template>Calendrier mensuel 2015 - Thème Saisons</Template>
  <TotalTime>0</TotalTime>
  <Words>0</Words>
  <Application>Microsoft Office PowerPoint</Application>
  <PresentationFormat>Personnalisé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 Black</vt:lpstr>
      <vt:lpstr>Segoe UI Light</vt:lpstr>
      <vt:lpstr>Segoe UI Semibold</vt:lpstr>
      <vt:lpstr>Segoe UI Semilight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2014-08-06T14:31:10Z</dcterms:created>
  <dcterms:modified xsi:type="dcterms:W3CDTF">2014-08-06T14:31:14Z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</Properties>
</file>