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261" r:id="rId5"/>
    <p:sldId id="257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12192000" cy="6858000"/>
  <p:notesSz cx="6858000" cy="9144000"/>
  <p:defaultTextStyle>
    <a:defPPr rtl="0"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5371" autoAdjust="0"/>
  </p:normalViewPr>
  <p:slideViewPr>
    <p:cSldViewPr snapToGrid="0">
      <p:cViewPr varScale="1">
        <p:scale>
          <a:sx n="109" d="100"/>
          <a:sy n="109" d="100"/>
        </p:scale>
        <p:origin x="588" y="114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8" d="100"/>
          <a:sy n="98" d="100"/>
        </p:scale>
        <p:origin x="2514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euille_de_calcul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Série 1</c:v>
                </c:pt>
              </c:strCache>
            </c:strRef>
          </c:tx>
          <c:spPr>
            <a:solidFill>
              <a:schemeClr val="accent1">
                <a:shade val="6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Catégorie 1</c:v>
                </c:pt>
                <c:pt idx="1">
                  <c:v>Catégorie 2</c:v>
                </c:pt>
                <c:pt idx="2">
                  <c:v>Catégorie 3</c:v>
                </c:pt>
                <c:pt idx="3">
                  <c:v>Catégorie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Série 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Catégorie 1</c:v>
                </c:pt>
                <c:pt idx="1">
                  <c:v>Catégorie 2</c:v>
                </c:pt>
                <c:pt idx="2">
                  <c:v>Catégorie 3</c:v>
                </c:pt>
                <c:pt idx="3">
                  <c:v>Catégorie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Série 3</c:v>
                </c:pt>
              </c:strCache>
            </c:strRef>
          </c:tx>
          <c:spPr>
            <a:solidFill>
              <a:schemeClr val="accent1">
                <a:tint val="6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Catégorie 1</c:v>
                </c:pt>
                <c:pt idx="1">
                  <c:v>Catégorie 2</c:v>
                </c:pt>
                <c:pt idx="2">
                  <c:v>Catégorie 3</c:v>
                </c:pt>
                <c:pt idx="3">
                  <c:v>Catégorie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121248032"/>
        <c:axId val="118739632"/>
      </c:barChart>
      <c:catAx>
        <c:axId val="1212480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18739632"/>
        <c:crosses val="autoZero"/>
        <c:auto val="1"/>
        <c:lblAlgn val="ctr"/>
        <c:lblOffset val="100"/>
        <c:noMultiLvlLbl val="0"/>
      </c:catAx>
      <c:valAx>
        <c:axId val="1187396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212480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BA29113-7A70-4E0E-B036-871C49B835F1}" type="doc">
      <dgm:prSet loTypeId="urn:microsoft.com/office/officeart/2005/8/layout/hProcess6" loCatId="process" qsTypeId="urn:microsoft.com/office/officeart/2005/8/quickstyle/simple1" qsCatId="simple" csTypeId="urn:microsoft.com/office/officeart/2005/8/colors/accent1_2" csCatId="accent1" phldr="1"/>
      <dgm:spPr/>
      <dgm:t>
        <a:bodyPr rtlCol="0"/>
        <a:lstStyle/>
        <a:p>
          <a:pPr rtl="0"/>
          <a:endParaRPr lang="en-US"/>
        </a:p>
      </dgm:t>
    </dgm:pt>
    <dgm:pt modelId="{A6406C01-7E83-4650-8EF5-394419DCB348}">
      <dgm:prSet phldrT="[Text]"/>
      <dgm:spPr/>
      <dgm:t>
        <a:bodyPr rtlCol="0"/>
        <a:lstStyle/>
        <a:p>
          <a:pPr rtl="0"/>
          <a:r>
            <a:rPr lang="fr" dirty="0"/>
            <a:t>Titre de l’étape 1</a:t>
          </a:r>
          <a:endParaRPr lang="en-US" dirty="0"/>
        </a:p>
      </dgm:t>
    </dgm:pt>
    <dgm:pt modelId="{2586B3BB-DA8B-42DF-AC9A-77CE21607FD0}" type="parTrans" cxnId="{4D956F8D-5727-488A-93AF-F33602655A44}">
      <dgm:prSet/>
      <dgm:spPr/>
      <dgm:t>
        <a:bodyPr rtlCol="0"/>
        <a:lstStyle/>
        <a:p>
          <a:pPr rtl="0"/>
          <a:endParaRPr lang="en-US"/>
        </a:p>
      </dgm:t>
    </dgm:pt>
    <dgm:pt modelId="{7C5B61F0-A4F6-4FCA-B552-36151F31051E}" type="sibTrans" cxnId="{4D956F8D-5727-488A-93AF-F33602655A44}">
      <dgm:prSet/>
      <dgm:spPr/>
      <dgm:t>
        <a:bodyPr rtlCol="0"/>
        <a:lstStyle/>
        <a:p>
          <a:pPr rtl="0"/>
          <a:endParaRPr lang="en-US"/>
        </a:p>
      </dgm:t>
    </dgm:pt>
    <dgm:pt modelId="{E4E9F0D0-FF23-4B59-9B97-973BCBE5DC65}">
      <dgm:prSet phldrT="[Text]"/>
      <dgm:spPr/>
      <dgm:t>
        <a:bodyPr rtlCol="0"/>
        <a:lstStyle/>
        <a:p>
          <a:pPr rtl="0"/>
          <a:r>
            <a:rPr lang="fr" dirty="0"/>
            <a:t>Description de la tâche</a:t>
          </a:r>
          <a:endParaRPr lang="en-US" dirty="0"/>
        </a:p>
      </dgm:t>
    </dgm:pt>
    <dgm:pt modelId="{E9237435-F938-45D4-8BF4-6D5D4DFF850F}" type="parTrans" cxnId="{37A3A996-9723-4BDB-8959-9D9B7799BD9A}">
      <dgm:prSet/>
      <dgm:spPr/>
      <dgm:t>
        <a:bodyPr rtlCol="0"/>
        <a:lstStyle/>
        <a:p>
          <a:pPr rtl="0"/>
          <a:endParaRPr lang="en-US"/>
        </a:p>
      </dgm:t>
    </dgm:pt>
    <dgm:pt modelId="{D32B195A-7CAD-474B-B79C-BE4BB171E742}" type="sibTrans" cxnId="{37A3A996-9723-4BDB-8959-9D9B7799BD9A}">
      <dgm:prSet/>
      <dgm:spPr/>
      <dgm:t>
        <a:bodyPr rtlCol="0"/>
        <a:lstStyle/>
        <a:p>
          <a:pPr rtl="0"/>
          <a:endParaRPr lang="en-US"/>
        </a:p>
      </dgm:t>
    </dgm:pt>
    <dgm:pt modelId="{5D952622-A79E-41E4-BBC2-6212DEFFA91C}">
      <dgm:prSet phldrT="[Text]"/>
      <dgm:spPr/>
      <dgm:t>
        <a:bodyPr rtlCol="0"/>
        <a:lstStyle/>
        <a:p>
          <a:pPr rtl="0"/>
          <a:r>
            <a:rPr lang="fr"/>
            <a:t>Titre de l’étape 2</a:t>
          </a:r>
          <a:endParaRPr lang="en-US" dirty="0"/>
        </a:p>
      </dgm:t>
    </dgm:pt>
    <dgm:pt modelId="{10627A68-BE4B-4A4A-9EC9-4CFEF1E4DF39}" type="parTrans" cxnId="{A22BDB9A-90BB-4DA2-8850-00D4F1D3B898}">
      <dgm:prSet/>
      <dgm:spPr/>
      <dgm:t>
        <a:bodyPr rtlCol="0"/>
        <a:lstStyle/>
        <a:p>
          <a:pPr rtl="0"/>
          <a:endParaRPr lang="en-US"/>
        </a:p>
      </dgm:t>
    </dgm:pt>
    <dgm:pt modelId="{092BAEF3-D9F2-476B-9A0B-6F14CC814529}" type="sibTrans" cxnId="{A22BDB9A-90BB-4DA2-8850-00D4F1D3B898}">
      <dgm:prSet/>
      <dgm:spPr/>
      <dgm:t>
        <a:bodyPr rtlCol="0"/>
        <a:lstStyle/>
        <a:p>
          <a:pPr rtl="0"/>
          <a:endParaRPr lang="en-US"/>
        </a:p>
      </dgm:t>
    </dgm:pt>
    <dgm:pt modelId="{5248D9DA-6444-46F6-8D28-C8BB2253AAD1}">
      <dgm:prSet phldrT="[Text]"/>
      <dgm:spPr/>
      <dgm:t>
        <a:bodyPr rtlCol="0"/>
        <a:lstStyle/>
        <a:p>
          <a:pPr rtl="0"/>
          <a:r>
            <a:rPr lang="fr"/>
            <a:t>Description de la tâche</a:t>
          </a:r>
          <a:endParaRPr lang="en-US" dirty="0"/>
        </a:p>
      </dgm:t>
    </dgm:pt>
    <dgm:pt modelId="{A8533F77-F094-4EDB-BCC7-35E0D6A46B71}" type="parTrans" cxnId="{35AF286C-A401-4C08-B8A3-F38B03322BD8}">
      <dgm:prSet/>
      <dgm:spPr/>
      <dgm:t>
        <a:bodyPr rtlCol="0"/>
        <a:lstStyle/>
        <a:p>
          <a:pPr rtl="0"/>
          <a:endParaRPr lang="en-US"/>
        </a:p>
      </dgm:t>
    </dgm:pt>
    <dgm:pt modelId="{011B552E-515A-4C41-B810-0D2552861422}" type="sibTrans" cxnId="{35AF286C-A401-4C08-B8A3-F38B03322BD8}">
      <dgm:prSet/>
      <dgm:spPr/>
      <dgm:t>
        <a:bodyPr rtlCol="0"/>
        <a:lstStyle/>
        <a:p>
          <a:pPr rtl="0"/>
          <a:endParaRPr lang="en-US"/>
        </a:p>
      </dgm:t>
    </dgm:pt>
    <dgm:pt modelId="{50706FFE-8A00-485D-9FF7-8D310692C602}">
      <dgm:prSet phldrT="[Text]"/>
      <dgm:spPr/>
      <dgm:t>
        <a:bodyPr rtlCol="0"/>
        <a:lstStyle/>
        <a:p>
          <a:pPr rtl="0"/>
          <a:r>
            <a:rPr lang="fr"/>
            <a:t>Titre de l’étape 3</a:t>
          </a:r>
          <a:endParaRPr lang="en-US" dirty="0"/>
        </a:p>
      </dgm:t>
    </dgm:pt>
    <dgm:pt modelId="{EF44BD91-19A4-424B-BA32-4A5492B6E40B}" type="parTrans" cxnId="{7599CECE-5293-4C57-A979-D096C99254C7}">
      <dgm:prSet/>
      <dgm:spPr/>
      <dgm:t>
        <a:bodyPr rtlCol="0"/>
        <a:lstStyle/>
        <a:p>
          <a:pPr rtl="0"/>
          <a:endParaRPr lang="en-US"/>
        </a:p>
      </dgm:t>
    </dgm:pt>
    <dgm:pt modelId="{CD03DFF4-D962-46D6-AFFA-2A87FD08403E}" type="sibTrans" cxnId="{7599CECE-5293-4C57-A979-D096C99254C7}">
      <dgm:prSet/>
      <dgm:spPr/>
      <dgm:t>
        <a:bodyPr rtlCol="0"/>
        <a:lstStyle/>
        <a:p>
          <a:pPr rtl="0"/>
          <a:endParaRPr lang="en-US"/>
        </a:p>
      </dgm:t>
    </dgm:pt>
    <dgm:pt modelId="{3A9B5D84-CB00-4BC9-ADB2-5CF832F36763}">
      <dgm:prSet phldrT="[Text]"/>
      <dgm:spPr/>
      <dgm:t>
        <a:bodyPr rtlCol="0"/>
        <a:lstStyle/>
        <a:p>
          <a:pPr rtl="0"/>
          <a:r>
            <a:rPr lang="fr"/>
            <a:t>Description de la tâche</a:t>
          </a:r>
          <a:endParaRPr lang="en-US" dirty="0"/>
        </a:p>
      </dgm:t>
    </dgm:pt>
    <dgm:pt modelId="{BD57EC4A-052D-4824-8820-064BAC997A9B}" type="parTrans" cxnId="{11A0AF47-4BCA-470E-92BF-7B388FFB0DE8}">
      <dgm:prSet/>
      <dgm:spPr/>
      <dgm:t>
        <a:bodyPr rtlCol="0"/>
        <a:lstStyle/>
        <a:p>
          <a:pPr rtl="0"/>
          <a:endParaRPr lang="en-US"/>
        </a:p>
      </dgm:t>
    </dgm:pt>
    <dgm:pt modelId="{98E878CF-4A49-4E76-BD23-AE7C5290BAFD}" type="sibTrans" cxnId="{11A0AF47-4BCA-470E-92BF-7B388FFB0DE8}">
      <dgm:prSet/>
      <dgm:spPr/>
      <dgm:t>
        <a:bodyPr rtlCol="0"/>
        <a:lstStyle/>
        <a:p>
          <a:pPr rtl="0"/>
          <a:endParaRPr lang="en-US"/>
        </a:p>
      </dgm:t>
    </dgm:pt>
    <dgm:pt modelId="{8734DFB3-ADD8-4FD2-87D8-1981AA0ADD0B}" type="pres">
      <dgm:prSet presAssocID="{FBA29113-7A70-4E0E-B036-871C49B835F1}" presName="theList" presStyleCnt="0">
        <dgm:presLayoutVars>
          <dgm:dir/>
          <dgm:animLvl val="lvl"/>
          <dgm:resizeHandles val="exact"/>
        </dgm:presLayoutVars>
      </dgm:prSet>
      <dgm:spPr/>
      <dgm:t>
        <a:bodyPr rtlCol="0"/>
        <a:lstStyle/>
        <a:p>
          <a:pPr rtl="0"/>
          <a:endParaRPr lang="en-US"/>
        </a:p>
      </dgm:t>
    </dgm:pt>
    <dgm:pt modelId="{5C04AEFB-7132-4B28-A7D3-862245070A8D}" type="pres">
      <dgm:prSet presAssocID="{A6406C01-7E83-4650-8EF5-394419DCB348}" presName="compNode" presStyleCnt="0"/>
      <dgm:spPr/>
    </dgm:pt>
    <dgm:pt modelId="{358F74AC-FC7D-465B-BD12-B6CCC00F3D29}" type="pres">
      <dgm:prSet presAssocID="{A6406C01-7E83-4650-8EF5-394419DCB348}" presName="noGeometry" presStyleCnt="0"/>
      <dgm:spPr/>
    </dgm:pt>
    <dgm:pt modelId="{610B5FFC-C0C9-444C-9F7A-14D1B54F604D}" type="pres">
      <dgm:prSet presAssocID="{A6406C01-7E83-4650-8EF5-394419DCB348}" presName="childTextVisible" presStyleLbl="bgAccFollowNode1" presStyleIdx="0" presStyleCnt="3">
        <dgm:presLayoutVars>
          <dgm:bulletEnabled val="1"/>
        </dgm:presLayoutVars>
      </dgm:prSet>
      <dgm:spPr/>
      <dgm:t>
        <a:bodyPr rtlCol="0"/>
        <a:lstStyle/>
        <a:p>
          <a:pPr rtl="0"/>
          <a:endParaRPr lang="en-US"/>
        </a:p>
      </dgm:t>
    </dgm:pt>
    <dgm:pt modelId="{FB705FC1-639E-4064-8E9A-A79870DE5273}" type="pres">
      <dgm:prSet presAssocID="{A6406C01-7E83-4650-8EF5-394419DCB348}" presName="childTextHidden" presStyleLbl="bgAccFollowNode1" presStyleIdx="0" presStyleCnt="3"/>
      <dgm:spPr/>
      <dgm:t>
        <a:bodyPr rtlCol="0"/>
        <a:lstStyle/>
        <a:p>
          <a:pPr rtl="0"/>
          <a:endParaRPr lang="en-US"/>
        </a:p>
      </dgm:t>
    </dgm:pt>
    <dgm:pt modelId="{47DA5750-48DC-4E4F-815D-0B05DBC30DAB}" type="pres">
      <dgm:prSet presAssocID="{A6406C01-7E83-4650-8EF5-394419DCB348}" presName="parentText" presStyleLbl="node1" presStyleIdx="0" presStyleCnt="3">
        <dgm:presLayoutVars>
          <dgm:chMax val="1"/>
          <dgm:bulletEnabled val="1"/>
        </dgm:presLayoutVars>
      </dgm:prSet>
      <dgm:spPr/>
      <dgm:t>
        <a:bodyPr rtlCol="0"/>
        <a:lstStyle/>
        <a:p>
          <a:pPr rtl="0"/>
          <a:endParaRPr lang="en-US"/>
        </a:p>
      </dgm:t>
    </dgm:pt>
    <dgm:pt modelId="{6319C676-A7DE-4777-9BB4-3B6D30ED3F5C}" type="pres">
      <dgm:prSet presAssocID="{A6406C01-7E83-4650-8EF5-394419DCB348}" presName="aSpace" presStyleCnt="0"/>
      <dgm:spPr/>
    </dgm:pt>
    <dgm:pt modelId="{CA708D38-D093-4C16-A955-CF2CAC7F0A99}" type="pres">
      <dgm:prSet presAssocID="{5D952622-A79E-41E4-BBC2-6212DEFFA91C}" presName="compNode" presStyleCnt="0"/>
      <dgm:spPr/>
    </dgm:pt>
    <dgm:pt modelId="{6F3066E9-E96F-489D-8A4B-6D55FBE389F2}" type="pres">
      <dgm:prSet presAssocID="{5D952622-A79E-41E4-BBC2-6212DEFFA91C}" presName="noGeometry" presStyleCnt="0"/>
      <dgm:spPr/>
    </dgm:pt>
    <dgm:pt modelId="{00D2DC2C-7CA2-4A4B-B66D-3DDCAB7DC8E9}" type="pres">
      <dgm:prSet presAssocID="{5D952622-A79E-41E4-BBC2-6212DEFFA91C}" presName="childTextVisible" presStyleLbl="bgAccFollowNode1" presStyleIdx="1" presStyleCnt="3">
        <dgm:presLayoutVars>
          <dgm:bulletEnabled val="1"/>
        </dgm:presLayoutVars>
      </dgm:prSet>
      <dgm:spPr/>
      <dgm:t>
        <a:bodyPr rtlCol="0"/>
        <a:lstStyle/>
        <a:p>
          <a:pPr rtl="0"/>
          <a:endParaRPr lang="en-US"/>
        </a:p>
      </dgm:t>
    </dgm:pt>
    <dgm:pt modelId="{072FB640-0A28-40E8-9C0C-86BAF45C6EF0}" type="pres">
      <dgm:prSet presAssocID="{5D952622-A79E-41E4-BBC2-6212DEFFA91C}" presName="childTextHidden" presStyleLbl="bgAccFollowNode1" presStyleIdx="1" presStyleCnt="3"/>
      <dgm:spPr/>
      <dgm:t>
        <a:bodyPr rtlCol="0"/>
        <a:lstStyle/>
        <a:p>
          <a:pPr rtl="0"/>
          <a:endParaRPr lang="en-US"/>
        </a:p>
      </dgm:t>
    </dgm:pt>
    <dgm:pt modelId="{EE8733A1-7662-4D0A-B39E-2218596CC81C}" type="pres">
      <dgm:prSet presAssocID="{5D952622-A79E-41E4-BBC2-6212DEFFA91C}" presName="parentText" presStyleLbl="node1" presStyleIdx="1" presStyleCnt="3">
        <dgm:presLayoutVars>
          <dgm:chMax val="1"/>
          <dgm:bulletEnabled val="1"/>
        </dgm:presLayoutVars>
      </dgm:prSet>
      <dgm:spPr/>
      <dgm:t>
        <a:bodyPr rtlCol="0"/>
        <a:lstStyle/>
        <a:p>
          <a:pPr rtl="0"/>
          <a:endParaRPr lang="en-US"/>
        </a:p>
      </dgm:t>
    </dgm:pt>
    <dgm:pt modelId="{E0D7C734-E391-436F-996C-E60442F50A17}" type="pres">
      <dgm:prSet presAssocID="{5D952622-A79E-41E4-BBC2-6212DEFFA91C}" presName="aSpace" presStyleCnt="0"/>
      <dgm:spPr/>
    </dgm:pt>
    <dgm:pt modelId="{E8F3A685-8F9F-4BAC-8C8B-A1DE5AA41F3A}" type="pres">
      <dgm:prSet presAssocID="{50706FFE-8A00-485D-9FF7-8D310692C602}" presName="compNode" presStyleCnt="0"/>
      <dgm:spPr/>
    </dgm:pt>
    <dgm:pt modelId="{84BFA617-6CAF-4DA9-A086-82BCA61093BE}" type="pres">
      <dgm:prSet presAssocID="{50706FFE-8A00-485D-9FF7-8D310692C602}" presName="noGeometry" presStyleCnt="0"/>
      <dgm:spPr/>
    </dgm:pt>
    <dgm:pt modelId="{4BF699B1-BE15-42D1-9784-AA33CF29870E}" type="pres">
      <dgm:prSet presAssocID="{50706FFE-8A00-485D-9FF7-8D310692C602}" presName="childTextVisible" presStyleLbl="bgAccFollowNode1" presStyleIdx="2" presStyleCnt="3">
        <dgm:presLayoutVars>
          <dgm:bulletEnabled val="1"/>
        </dgm:presLayoutVars>
      </dgm:prSet>
      <dgm:spPr/>
      <dgm:t>
        <a:bodyPr rtlCol="0"/>
        <a:lstStyle/>
        <a:p>
          <a:pPr rtl="0"/>
          <a:endParaRPr lang="en-US"/>
        </a:p>
      </dgm:t>
    </dgm:pt>
    <dgm:pt modelId="{F0925EF4-86E2-4748-BA70-94AAF55AB064}" type="pres">
      <dgm:prSet presAssocID="{50706FFE-8A00-485D-9FF7-8D310692C602}" presName="childTextHidden" presStyleLbl="bgAccFollowNode1" presStyleIdx="2" presStyleCnt="3"/>
      <dgm:spPr/>
      <dgm:t>
        <a:bodyPr rtlCol="0"/>
        <a:lstStyle/>
        <a:p>
          <a:pPr rtl="0"/>
          <a:endParaRPr lang="en-US"/>
        </a:p>
      </dgm:t>
    </dgm:pt>
    <dgm:pt modelId="{78E9A4E4-18A9-4B73-8007-A63A71C71937}" type="pres">
      <dgm:prSet presAssocID="{50706FFE-8A00-485D-9FF7-8D310692C602}" presName="parentText" presStyleLbl="node1" presStyleIdx="2" presStyleCnt="3">
        <dgm:presLayoutVars>
          <dgm:chMax val="1"/>
          <dgm:bulletEnabled val="1"/>
        </dgm:presLayoutVars>
      </dgm:prSet>
      <dgm:spPr/>
      <dgm:t>
        <a:bodyPr rtlCol="0"/>
        <a:lstStyle/>
        <a:p>
          <a:pPr rtl="0"/>
          <a:endParaRPr lang="en-US"/>
        </a:p>
      </dgm:t>
    </dgm:pt>
  </dgm:ptLst>
  <dgm:cxnLst>
    <dgm:cxn modelId="{35AF286C-A401-4C08-B8A3-F38B03322BD8}" srcId="{5D952622-A79E-41E4-BBC2-6212DEFFA91C}" destId="{5248D9DA-6444-46F6-8D28-C8BB2253AAD1}" srcOrd="0" destOrd="0" parTransId="{A8533F77-F094-4EDB-BCC7-35E0D6A46B71}" sibTransId="{011B552E-515A-4C41-B810-0D2552861422}"/>
    <dgm:cxn modelId="{11A0AF47-4BCA-470E-92BF-7B388FFB0DE8}" srcId="{50706FFE-8A00-485D-9FF7-8D310692C602}" destId="{3A9B5D84-CB00-4BC9-ADB2-5CF832F36763}" srcOrd="0" destOrd="0" parTransId="{BD57EC4A-052D-4824-8820-064BAC997A9B}" sibTransId="{98E878CF-4A49-4E76-BD23-AE7C5290BAFD}"/>
    <dgm:cxn modelId="{A22BDB9A-90BB-4DA2-8850-00D4F1D3B898}" srcId="{FBA29113-7A70-4E0E-B036-871C49B835F1}" destId="{5D952622-A79E-41E4-BBC2-6212DEFFA91C}" srcOrd="1" destOrd="0" parTransId="{10627A68-BE4B-4A4A-9EC9-4CFEF1E4DF39}" sibTransId="{092BAEF3-D9F2-476B-9A0B-6F14CC814529}"/>
    <dgm:cxn modelId="{BA539253-48E3-447C-8770-C31D10399C4A}" type="presOf" srcId="{50706FFE-8A00-485D-9FF7-8D310692C602}" destId="{78E9A4E4-18A9-4B73-8007-A63A71C71937}" srcOrd="0" destOrd="0" presId="urn:microsoft.com/office/officeart/2005/8/layout/hProcess6"/>
    <dgm:cxn modelId="{31498E67-CEA0-4571-B7AB-26A2113144F6}" type="presOf" srcId="{FBA29113-7A70-4E0E-B036-871C49B835F1}" destId="{8734DFB3-ADD8-4FD2-87D8-1981AA0ADD0B}" srcOrd="0" destOrd="0" presId="urn:microsoft.com/office/officeart/2005/8/layout/hProcess6"/>
    <dgm:cxn modelId="{37A3A996-9723-4BDB-8959-9D9B7799BD9A}" srcId="{A6406C01-7E83-4650-8EF5-394419DCB348}" destId="{E4E9F0D0-FF23-4B59-9B97-973BCBE5DC65}" srcOrd="0" destOrd="0" parTransId="{E9237435-F938-45D4-8BF4-6D5D4DFF850F}" sibTransId="{D32B195A-7CAD-474B-B79C-BE4BB171E742}"/>
    <dgm:cxn modelId="{AE4FA1B2-1FFD-4999-BFB4-0E2A9E4BEBBB}" type="presOf" srcId="{5248D9DA-6444-46F6-8D28-C8BB2253AAD1}" destId="{00D2DC2C-7CA2-4A4B-B66D-3DDCAB7DC8E9}" srcOrd="0" destOrd="0" presId="urn:microsoft.com/office/officeart/2005/8/layout/hProcess6"/>
    <dgm:cxn modelId="{99E34304-5770-4691-A3EE-6A7C8B9ACD53}" type="presOf" srcId="{E4E9F0D0-FF23-4B59-9B97-973BCBE5DC65}" destId="{610B5FFC-C0C9-444C-9F7A-14D1B54F604D}" srcOrd="0" destOrd="0" presId="urn:microsoft.com/office/officeart/2005/8/layout/hProcess6"/>
    <dgm:cxn modelId="{81ACEA16-295B-4802-A889-1DC375F525AB}" type="presOf" srcId="{A6406C01-7E83-4650-8EF5-394419DCB348}" destId="{47DA5750-48DC-4E4F-815D-0B05DBC30DAB}" srcOrd="0" destOrd="0" presId="urn:microsoft.com/office/officeart/2005/8/layout/hProcess6"/>
    <dgm:cxn modelId="{4D956F8D-5727-488A-93AF-F33602655A44}" srcId="{FBA29113-7A70-4E0E-B036-871C49B835F1}" destId="{A6406C01-7E83-4650-8EF5-394419DCB348}" srcOrd="0" destOrd="0" parTransId="{2586B3BB-DA8B-42DF-AC9A-77CE21607FD0}" sibTransId="{7C5B61F0-A4F6-4FCA-B552-36151F31051E}"/>
    <dgm:cxn modelId="{7599CECE-5293-4C57-A979-D096C99254C7}" srcId="{FBA29113-7A70-4E0E-B036-871C49B835F1}" destId="{50706FFE-8A00-485D-9FF7-8D310692C602}" srcOrd="2" destOrd="0" parTransId="{EF44BD91-19A4-424B-BA32-4A5492B6E40B}" sibTransId="{CD03DFF4-D962-46D6-AFFA-2A87FD08403E}"/>
    <dgm:cxn modelId="{019AA969-1A2B-48C0-B7C9-005E817BC2CB}" type="presOf" srcId="{E4E9F0D0-FF23-4B59-9B97-973BCBE5DC65}" destId="{FB705FC1-639E-4064-8E9A-A79870DE5273}" srcOrd="1" destOrd="0" presId="urn:microsoft.com/office/officeart/2005/8/layout/hProcess6"/>
    <dgm:cxn modelId="{F36BB86E-E9BB-4DBF-9DFE-F8050046ED1F}" type="presOf" srcId="{3A9B5D84-CB00-4BC9-ADB2-5CF832F36763}" destId="{4BF699B1-BE15-42D1-9784-AA33CF29870E}" srcOrd="0" destOrd="0" presId="urn:microsoft.com/office/officeart/2005/8/layout/hProcess6"/>
    <dgm:cxn modelId="{D2E26D7D-A939-4166-987B-3E9E5A080266}" type="presOf" srcId="{3A9B5D84-CB00-4BC9-ADB2-5CF832F36763}" destId="{F0925EF4-86E2-4748-BA70-94AAF55AB064}" srcOrd="1" destOrd="0" presId="urn:microsoft.com/office/officeart/2005/8/layout/hProcess6"/>
    <dgm:cxn modelId="{130B0544-2388-4104-A721-8D29E7C77420}" type="presOf" srcId="{5D952622-A79E-41E4-BBC2-6212DEFFA91C}" destId="{EE8733A1-7662-4D0A-B39E-2218596CC81C}" srcOrd="0" destOrd="0" presId="urn:microsoft.com/office/officeart/2005/8/layout/hProcess6"/>
    <dgm:cxn modelId="{E23D729A-C2FC-40CD-8A08-F5EBB66CF80B}" type="presOf" srcId="{5248D9DA-6444-46F6-8D28-C8BB2253AAD1}" destId="{072FB640-0A28-40E8-9C0C-86BAF45C6EF0}" srcOrd="1" destOrd="0" presId="urn:microsoft.com/office/officeart/2005/8/layout/hProcess6"/>
    <dgm:cxn modelId="{FF0D50D3-9477-4407-8F44-B60B9728DED7}" type="presParOf" srcId="{8734DFB3-ADD8-4FD2-87D8-1981AA0ADD0B}" destId="{5C04AEFB-7132-4B28-A7D3-862245070A8D}" srcOrd="0" destOrd="0" presId="urn:microsoft.com/office/officeart/2005/8/layout/hProcess6"/>
    <dgm:cxn modelId="{126CE751-65CF-4E60-902C-2D0B01478834}" type="presParOf" srcId="{5C04AEFB-7132-4B28-A7D3-862245070A8D}" destId="{358F74AC-FC7D-465B-BD12-B6CCC00F3D29}" srcOrd="0" destOrd="0" presId="urn:microsoft.com/office/officeart/2005/8/layout/hProcess6"/>
    <dgm:cxn modelId="{C6915109-771C-43AE-A4C7-A411D8E5978F}" type="presParOf" srcId="{5C04AEFB-7132-4B28-A7D3-862245070A8D}" destId="{610B5FFC-C0C9-444C-9F7A-14D1B54F604D}" srcOrd="1" destOrd="0" presId="urn:microsoft.com/office/officeart/2005/8/layout/hProcess6"/>
    <dgm:cxn modelId="{954FE73F-9595-47D0-9AB9-6EB7EDC39F8E}" type="presParOf" srcId="{5C04AEFB-7132-4B28-A7D3-862245070A8D}" destId="{FB705FC1-639E-4064-8E9A-A79870DE5273}" srcOrd="2" destOrd="0" presId="urn:microsoft.com/office/officeart/2005/8/layout/hProcess6"/>
    <dgm:cxn modelId="{362B7B1C-776A-481A-B10E-B2136C044DB5}" type="presParOf" srcId="{5C04AEFB-7132-4B28-A7D3-862245070A8D}" destId="{47DA5750-48DC-4E4F-815D-0B05DBC30DAB}" srcOrd="3" destOrd="0" presId="urn:microsoft.com/office/officeart/2005/8/layout/hProcess6"/>
    <dgm:cxn modelId="{AB361918-49A4-4458-A6B4-A38162139DB4}" type="presParOf" srcId="{8734DFB3-ADD8-4FD2-87D8-1981AA0ADD0B}" destId="{6319C676-A7DE-4777-9BB4-3B6D30ED3F5C}" srcOrd="1" destOrd="0" presId="urn:microsoft.com/office/officeart/2005/8/layout/hProcess6"/>
    <dgm:cxn modelId="{3E32ED31-FAFA-41FB-A502-0C9269827B55}" type="presParOf" srcId="{8734DFB3-ADD8-4FD2-87D8-1981AA0ADD0B}" destId="{CA708D38-D093-4C16-A955-CF2CAC7F0A99}" srcOrd="2" destOrd="0" presId="urn:microsoft.com/office/officeart/2005/8/layout/hProcess6"/>
    <dgm:cxn modelId="{38B5F8BF-C6A8-4D51-8681-B847070CD1C0}" type="presParOf" srcId="{CA708D38-D093-4C16-A955-CF2CAC7F0A99}" destId="{6F3066E9-E96F-489D-8A4B-6D55FBE389F2}" srcOrd="0" destOrd="0" presId="urn:microsoft.com/office/officeart/2005/8/layout/hProcess6"/>
    <dgm:cxn modelId="{B873A9F4-217E-473A-8D65-14527890AC34}" type="presParOf" srcId="{CA708D38-D093-4C16-A955-CF2CAC7F0A99}" destId="{00D2DC2C-7CA2-4A4B-B66D-3DDCAB7DC8E9}" srcOrd="1" destOrd="0" presId="urn:microsoft.com/office/officeart/2005/8/layout/hProcess6"/>
    <dgm:cxn modelId="{F573A08D-1388-4362-9D10-155655876363}" type="presParOf" srcId="{CA708D38-D093-4C16-A955-CF2CAC7F0A99}" destId="{072FB640-0A28-40E8-9C0C-86BAF45C6EF0}" srcOrd="2" destOrd="0" presId="urn:microsoft.com/office/officeart/2005/8/layout/hProcess6"/>
    <dgm:cxn modelId="{7ADF5CCF-F26A-45B5-9692-98B07AFD46A1}" type="presParOf" srcId="{CA708D38-D093-4C16-A955-CF2CAC7F0A99}" destId="{EE8733A1-7662-4D0A-B39E-2218596CC81C}" srcOrd="3" destOrd="0" presId="urn:microsoft.com/office/officeart/2005/8/layout/hProcess6"/>
    <dgm:cxn modelId="{985C18C8-95A3-4479-821C-610A2BAFFFF3}" type="presParOf" srcId="{8734DFB3-ADD8-4FD2-87D8-1981AA0ADD0B}" destId="{E0D7C734-E391-436F-996C-E60442F50A17}" srcOrd="3" destOrd="0" presId="urn:microsoft.com/office/officeart/2005/8/layout/hProcess6"/>
    <dgm:cxn modelId="{951CD7FA-A9B4-463F-BD0D-452C521FF523}" type="presParOf" srcId="{8734DFB3-ADD8-4FD2-87D8-1981AA0ADD0B}" destId="{E8F3A685-8F9F-4BAC-8C8B-A1DE5AA41F3A}" srcOrd="4" destOrd="0" presId="urn:microsoft.com/office/officeart/2005/8/layout/hProcess6"/>
    <dgm:cxn modelId="{E08D8862-B273-4AA6-9A90-754366CE4945}" type="presParOf" srcId="{E8F3A685-8F9F-4BAC-8C8B-A1DE5AA41F3A}" destId="{84BFA617-6CAF-4DA9-A086-82BCA61093BE}" srcOrd="0" destOrd="0" presId="urn:microsoft.com/office/officeart/2005/8/layout/hProcess6"/>
    <dgm:cxn modelId="{69392B4C-2A7B-41A4-A48C-35E312A6434A}" type="presParOf" srcId="{E8F3A685-8F9F-4BAC-8C8B-A1DE5AA41F3A}" destId="{4BF699B1-BE15-42D1-9784-AA33CF29870E}" srcOrd="1" destOrd="0" presId="urn:microsoft.com/office/officeart/2005/8/layout/hProcess6"/>
    <dgm:cxn modelId="{29F5DEAB-A9C8-47F8-A089-1585C323795A}" type="presParOf" srcId="{E8F3A685-8F9F-4BAC-8C8B-A1DE5AA41F3A}" destId="{F0925EF4-86E2-4748-BA70-94AAF55AB064}" srcOrd="2" destOrd="0" presId="urn:microsoft.com/office/officeart/2005/8/layout/hProcess6"/>
    <dgm:cxn modelId="{E9A57A1B-DDAF-4905-B46C-246DB5E9FB2A}" type="presParOf" srcId="{E8F3A685-8F9F-4BAC-8C8B-A1DE5AA41F3A}" destId="{78E9A4E4-18A9-4B73-8007-A63A71C71937}" srcOrd="3" destOrd="0" presId="urn:microsoft.com/office/officeart/2005/8/layout/hProcess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6">
  <dgm:title val=""/>
  <dgm:desc val=""/>
  <dgm:catLst>
    <dgm:cat type="process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L"/>
          <dgm:param type="nodeHorzAlign" val="l"/>
        </dgm:alg>
      </dgm:if>
      <dgm:else name="Name2">
        <dgm:alg type="lin">
          <dgm:param type="linDir" val="from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refFor="ch" refForName="compNode" fact="0.7"/>
      <dgm:constr type="ctrY" for="ch" forName="compNode" refType="h" fact="0.5"/>
      <dgm:constr type="w" for="ch" forName="aSpace" refType="w" fact="0.05"/>
      <dgm:constr type="primFontSz" for="des" forName="childTextHidden" op="equ" val="65"/>
      <dgm:constr type="primFontSz" for="des" forName="parentText" op="equ"/>
    </dgm:constrLst>
    <dgm:ruleLst/>
    <dgm:forEach name="aNodeForEach" axis="ch" ptType="node">
      <dgm:layoutNode name="compNode">
        <dgm:alg type="composite">
          <dgm:param type="ar" val="1.43"/>
        </dgm:alg>
        <dgm:shape xmlns:r="http://schemas.openxmlformats.org/officeDocument/2006/relationships" r:blip="">
          <dgm:adjLst/>
        </dgm:shape>
        <dgm:presOf/>
        <dgm:choose name="Name3">
          <dgm:if name="Name4" func="var" arg="dir" op="equ" val="norm">
            <dgm:constrLst>
              <dgm:constr type="w" for="ch" forName="childTextVisible" refType="w" fact="0.8"/>
              <dgm:constr type="h" for="ch" forName="childTextVisible" refType="h"/>
              <dgm:constr type="r" for="ch" forName="childTextVisible" refType="w"/>
              <dgm:constr type="w" for="ch" forName="childTextHidden" refType="w" fact="0.6"/>
              <dgm:constr type="h" for="ch" forName="childTextHidden" refType="h"/>
              <dgm:constr type="r" for="ch" forName="childTextHidden" refType="w"/>
              <dgm:constr type="l" for="ch" forName="parentText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if>
          <dgm:else name="Name5">
            <dgm:constrLst>
              <dgm:constr type="w" for="ch" forName="childTextVisible" refType="w" fact="0.8"/>
              <dgm:constr type="h" for="ch" forName="childTextVisible" refType="h"/>
              <dgm:constr type="l" for="ch" forName="childTextVisible"/>
              <dgm:constr type="w" for="ch" forName="childTextHidden" refType="w" fact="0.6"/>
              <dgm:constr type="h" for="ch" forName="childTextHidden" refType="h"/>
              <dgm:constr type="l" for="ch" forName="childTextHidden"/>
              <dgm:constr type="r" for="ch" forName="parentText" refType="w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else>
        </dgm:choose>
        <dgm:ruleLst/>
        <dgm:layoutNode name="noGeometry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childTextVisible" styleLbl="bgAccFollowNode1">
          <dgm:varLst>
            <dgm:bulletEnabled val="1"/>
          </dgm:varLst>
          <dgm:alg type="sp"/>
          <dgm:choose name="Name6">
            <dgm:if name="Name7" func="var" arg="dir" op="equ" val="norm">
              <dgm:shape xmlns:r="http://schemas.openxmlformats.org/officeDocument/2006/relationships" type="rightArrow" r:blip="">
                <dgm:adjLst>
                  <dgm:adj idx="1" val="0.7"/>
                  <dgm:adj idx="2" val="0.5"/>
                </dgm:adjLst>
              </dgm:shape>
            </dgm:if>
            <dgm:else name="Name8">
              <dgm:shape xmlns:r="http://schemas.openxmlformats.org/officeDocument/2006/relationships" type="leftArrow" r:blip="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/>
          <dgm:ruleLst/>
        </dgm:layoutNode>
        <dgm:layoutNode name="childTextHidden" styleLbl="bgAccFollowNode1">
          <dgm:choose name="Name9">
            <dgm:if name="Name10" axis="des followSib" ptType="node node" st="1 1" cnt="1 0" func="cnt" op="gte" val="1">
              <dgm:alg type="tx">
                <dgm:param type="stBulletLvl" val="1"/>
                <dgm:param type="txAnchorVertCh" val="mid"/>
              </dgm:alg>
            </dgm:if>
            <dgm:else name="Name11">
              <dgm:alg type="tx">
                <dgm:param type="stBulletLvl" val="2"/>
                <dgm:param type="txAnchorVertCh" val="mid"/>
              </dgm:alg>
            </dgm:else>
          </dgm:choose>
          <dgm:choose name="Name12">
            <dgm:if name="Name13" func="var" arg="dir" op="equ" val="norm">
              <dgm:shape xmlns:r="http://schemas.openxmlformats.org/officeDocument/2006/relationships" type="rightArrow" r:blip="" hideGeom="1">
                <dgm:adjLst>
                  <dgm:adj idx="1" val="0.7"/>
                  <dgm:adj idx="2" val="0.5"/>
                </dgm:adjLst>
              </dgm:shape>
            </dgm:if>
            <dgm:else name="Name14">
              <dgm:shape xmlns:r="http://schemas.openxmlformats.org/officeDocument/2006/relationships" type="leftArrow" r:blip="" hideGeom="1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rMarg" refType="primFontSz" fact="0.1"/>
            <dgm:constr type="lMarg" refType="primFontSz" fact="0.2"/>
          </dgm:constrLst>
          <dgm:ruleLst>
            <dgm:rule type="primFontSz" val="5" fact="NaN" max="NaN"/>
          </dgm:ruleLst>
        </dgm:layoutNode>
        <dgm:layoutNode name="parentText" styleLbl="node1">
          <dgm:varLst>
            <dgm:chMax val="1"/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primFontSz" val="65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choose name="Name15">
        <dgm:if name="Name16" axis="self" ptType="node" func="revPos" op="gte" val="2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A2580ADC-0283-4798-9A51-3D8D277A6172}" type="datetime1">
              <a:rPr lang="fr-FR" smtClean="0"/>
              <a:pPr algn="r" rtl="0"/>
              <a:t>21/01/2014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r>
              <a:rPr lang="fr-FR" dirty="0" smtClean="0"/>
              <a:t>‹#›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4738915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6D29D069-D584-41C1-920B-18539321F5F4}" type="datetime1">
              <a:rPr lang="fr-FR" smtClean="0"/>
              <a:pPr/>
              <a:t>21/01/2014</a:t>
            </a:fld>
            <a:endParaRPr lang="fr-FR" dirty="0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fr-FR" dirty="0" smtClean="0"/>
              <a:t>Modifiez les styles du texte du masque</a:t>
            </a:r>
          </a:p>
          <a:p>
            <a:pPr lvl="1" rtl="0"/>
            <a:r>
              <a:rPr lang="fr-FR" dirty="0" smtClean="0"/>
              <a:t>Deuxième niveau</a:t>
            </a:r>
          </a:p>
          <a:p>
            <a:pPr lvl="2" rtl="0"/>
            <a:r>
              <a:rPr lang="fr-FR" dirty="0" smtClean="0"/>
              <a:t>Troisième niveau</a:t>
            </a:r>
          </a:p>
          <a:p>
            <a:pPr lvl="3" rtl="0"/>
            <a:r>
              <a:rPr lang="fr-FR" dirty="0" smtClean="0"/>
              <a:t>Quatrième niveau</a:t>
            </a:r>
          </a:p>
          <a:p>
            <a:pPr lvl="4" rtl="0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/>
            </a:lvl1pPr>
          </a:lstStyle>
          <a:p>
            <a:r>
              <a:rPr lang="fr-FR" dirty="0" smtClean="0"/>
              <a:t>‹#›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9363614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‹#›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3720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fr-FR" noProof="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3039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‹#›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7340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‹#›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8519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‹#›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4596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‹#›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5425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‹#›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9972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e 4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6" name="Connecteur droit 5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necteur droit 6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necteur droit 8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necteur droit 9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necteur droit 10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necteur droit 11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necteur droit 12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necteur droit 13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necteur droit 14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necteur droit 15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necteur droit 16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necteur droit 17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necteur droit 18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necteur droit 19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necteur droit 20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Connecteur droit 21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3" name="Groupe 22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1" name="Connecteur droit 40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Connecteur droit 41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Connecteur droit 42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Connecteur droit 43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Connecteur droit 44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6" name="Groupe 45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2" name="Connecteur droit 51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Connecteur droit 52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Connecteur droit 53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Connecteur droit 54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Connecteur droit 55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7" name="Connecteur droit 46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Connecteur droit 47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Connecteur droit 48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Connecteur droit 49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Connecteur droit 50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oupe 23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5" name="Connecteur droit 24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Connecteur droit 25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Connecteur droit 26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Connecteur droit 27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Connecteur droit 28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0" name="Groupe 29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6" name="Connecteur droit 35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Connecteur droit 36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Connecteur droit 37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Connecteur droit 38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Connecteur droit 39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1" name="Connecteur droit 30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Connecteur droit 31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Connecteur droit 32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Connecteur droit 33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Connecteur droit 34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293845" y="1909346"/>
            <a:ext cx="9604310" cy="3383280"/>
          </a:xfrm>
        </p:spPr>
        <p:txBody>
          <a:bodyPr rtlCol="0" anchor="b">
            <a:normAutofit/>
          </a:bodyPr>
          <a:lstStyle>
            <a:lvl1pPr algn="l" rtl="0">
              <a:lnSpc>
                <a:spcPct val="76000"/>
              </a:lnSpc>
              <a:defRPr sz="8000" cap="none" baseline="0">
                <a:solidFill>
                  <a:schemeClr val="tx1"/>
                </a:solidFill>
              </a:defRPr>
            </a:lvl1pPr>
          </a:lstStyle>
          <a:p>
            <a:pPr rtl="0"/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293845" y="5432564"/>
            <a:ext cx="9604310" cy="4572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0"/>
              </a:spcBef>
              <a:buNone/>
              <a:defRPr sz="2000" b="0">
                <a:solidFill>
                  <a:schemeClr val="accent1"/>
                </a:solidFill>
              </a:defRPr>
            </a:lvl1pPr>
            <a:lvl2pPr marL="457200" indent="0" algn="ctr" rtl="0">
              <a:buNone/>
              <a:defRPr sz="2000"/>
            </a:lvl2pPr>
            <a:lvl3pPr marL="914400" indent="0" algn="ctr" rtl="0">
              <a:buNone/>
              <a:defRPr sz="1800"/>
            </a:lvl3pPr>
            <a:lvl4pPr marL="1371600" indent="0" algn="ctr" rtl="0">
              <a:buNone/>
              <a:defRPr sz="1600"/>
            </a:lvl4pPr>
            <a:lvl5pPr marL="1828800" indent="0" algn="ctr" rtl="0">
              <a:buNone/>
              <a:defRPr sz="1600"/>
            </a:lvl5pPr>
            <a:lvl6pPr marL="2286000" indent="0" algn="ctr" rtl="0">
              <a:buNone/>
              <a:defRPr sz="1600"/>
            </a:lvl6pPr>
            <a:lvl7pPr marL="2743200" indent="0" algn="ctr" rtl="0">
              <a:buNone/>
              <a:defRPr sz="1600"/>
            </a:lvl7pPr>
            <a:lvl8pPr marL="3200400" indent="0" algn="ctr" rtl="0">
              <a:buNone/>
              <a:defRPr sz="1600"/>
            </a:lvl8pPr>
            <a:lvl9pPr marL="3657600" indent="0" algn="ctr" rtl="0">
              <a:buNone/>
              <a:defRPr sz="1600"/>
            </a:lvl9pPr>
          </a:lstStyle>
          <a:p>
            <a:pPr rtl="0"/>
            <a:r>
              <a:rPr lang="fr-FR" dirty="0" smtClean="0"/>
              <a:t>Modifiez le style des sous-titres du masque</a:t>
            </a:r>
            <a:endParaRPr lang="fr-FR" dirty="0"/>
          </a:p>
        </p:txBody>
      </p:sp>
      <p:cxnSp>
        <p:nvCxnSpPr>
          <p:cNvPr id="58" name="Connecteur droit 57"/>
          <p:cNvCxnSpPr/>
          <p:nvPr userDrawn="1"/>
        </p:nvCxnSpPr>
        <p:spPr>
          <a:xfrm>
            <a:off x="1295400" y="5294175"/>
            <a:ext cx="96012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8862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fr-FR" dirty="0" smtClean="0"/>
              <a:t>Modifiez les styles du texte du masque</a:t>
            </a:r>
          </a:p>
          <a:p>
            <a:pPr lvl="1" rtl="0"/>
            <a:r>
              <a:rPr lang="fr-FR" dirty="0" smtClean="0"/>
              <a:t>Deuxième niveau</a:t>
            </a:r>
          </a:p>
          <a:p>
            <a:pPr lvl="2" rtl="0"/>
            <a:r>
              <a:rPr lang="fr-FR" dirty="0" smtClean="0"/>
              <a:t>Troisième niveau</a:t>
            </a:r>
          </a:p>
          <a:p>
            <a:pPr lvl="3" rtl="0"/>
            <a:r>
              <a:rPr lang="fr-FR" dirty="0" smtClean="0"/>
              <a:t>Quatrième niveau</a:t>
            </a:r>
          </a:p>
          <a:p>
            <a:pPr lvl="4" rtl="0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F9D1628-3034-4469-913A-44EBC76006AF}" type="datetime1">
              <a:rPr lang="fr-FR" smtClean="0"/>
              <a:t>21/01/2014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fr-FR" dirty="0" smtClean="0"/>
              <a:t>‹#›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77154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9209314" y="489856"/>
            <a:ext cx="1687286" cy="5301343"/>
          </a:xfrm>
        </p:spPr>
        <p:txBody>
          <a:bodyPr vert="eaVert" rtlCol="0"/>
          <a:lstStyle/>
          <a:p>
            <a:pPr rtl="0"/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295399" y="489856"/>
            <a:ext cx="7587344" cy="5301343"/>
          </a:xfrm>
        </p:spPr>
        <p:txBody>
          <a:bodyPr vert="eaVert" rtlCol="0"/>
          <a:lstStyle/>
          <a:p>
            <a:pPr lvl="0" rtl="0"/>
            <a:r>
              <a:rPr lang="fr-FR" dirty="0" smtClean="0"/>
              <a:t>Modifiez les styles du texte du masque</a:t>
            </a:r>
          </a:p>
          <a:p>
            <a:pPr lvl="1" rtl="0"/>
            <a:r>
              <a:rPr lang="fr-FR" dirty="0" smtClean="0"/>
              <a:t>Deuxième niveau</a:t>
            </a:r>
          </a:p>
          <a:p>
            <a:pPr lvl="2" rtl="0"/>
            <a:r>
              <a:rPr lang="fr-FR" dirty="0" smtClean="0"/>
              <a:t>Troisième niveau</a:t>
            </a:r>
          </a:p>
          <a:p>
            <a:pPr lvl="3" rtl="0"/>
            <a:r>
              <a:rPr lang="fr-FR" dirty="0" smtClean="0"/>
              <a:t>Quatrième niveau</a:t>
            </a:r>
          </a:p>
          <a:p>
            <a:pPr lvl="4" rtl="0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6F58F7F-2D92-4CAE-816E-D7DAD151BBC7}" type="datetime1">
              <a:rPr lang="fr-FR" smtClean="0"/>
              <a:t>21/01/2014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fr-FR" dirty="0" smtClean="0"/>
              <a:t>‹#›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246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fr-FR" dirty="0" smtClean="0"/>
              <a:t>Modifiez les styles du texte du masque</a:t>
            </a:r>
          </a:p>
          <a:p>
            <a:pPr lvl="1" rtl="0"/>
            <a:r>
              <a:rPr lang="fr-FR" dirty="0" smtClean="0"/>
              <a:t>Deuxième niveau</a:t>
            </a:r>
          </a:p>
          <a:p>
            <a:pPr lvl="2" rtl="0"/>
            <a:r>
              <a:rPr lang="fr-FR" dirty="0" smtClean="0"/>
              <a:t>Troisième niveau</a:t>
            </a:r>
          </a:p>
          <a:p>
            <a:pPr lvl="3" rtl="0"/>
            <a:r>
              <a:rPr lang="fr-FR" dirty="0" smtClean="0"/>
              <a:t>Quatrième niveau</a:t>
            </a:r>
          </a:p>
          <a:p>
            <a:pPr lvl="4" rtl="0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D4A7A20-5EBA-49EA-815D-83177422DC48}" type="datetime1">
              <a:rPr lang="fr-FR" smtClean="0"/>
              <a:t>21/01/2014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fr-FR" dirty="0" smtClean="0"/>
              <a:t>‹#›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12444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-tête de section">
    <p:bg>
      <p:bgPr>
        <a:gradFill flip="none" rotWithShape="1">
          <a:gsLst>
            <a:gs pos="0">
              <a:schemeClr val="accent1"/>
            </a:gs>
            <a:gs pos="97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e 6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8" name="Connecteur droit 7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necteur droit 8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necteur droit 9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necteur droit 10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necteur droit 11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necteur droit 12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necteur droit 13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necteur droit 14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necteur droit 15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necteur droit 16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necteur droit 17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necteur droit 18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necteur droit 19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necteur droit 20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Connecteur droit 21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onnecteur droit 22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4" name="Groupe 23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2" name="Connecteur droit 41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Connecteur droit 42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Connecteur droit 43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Connecteur droit 44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Connecteur droit 45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7" name="Groupe 46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3" name="Connecteur droit 52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Connecteur droit 53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Connecteur droit 54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Connecteur droit 55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Connecteur droit 56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8" name="Connecteur droit 47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Connecteur droit 48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Connecteur droit 49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Connecteur droit 50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Connecteur droit 51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oupe 24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6" name="Connecteur droit 25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Connecteur droit 26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Connecteur droit 27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Connecteur droit 28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Connecteur droit 29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1" name="Groupe 30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7" name="Connecteur droit 36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Connecteur droit 37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Connecteur droit 38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Connecteur droit 39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Connecteur droit 40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2" name="Connecteur droit 31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Connecteur droit 32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Connecteur droit 33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Connecteur droit 34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Connecteur droit 35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95400" y="2541573"/>
            <a:ext cx="9601200" cy="2743200"/>
          </a:xfrm>
        </p:spPr>
        <p:txBody>
          <a:bodyPr rtlCol="0" anchor="b">
            <a:normAutofit/>
          </a:bodyPr>
          <a:lstStyle>
            <a:lvl1pPr algn="l" rtl="0">
              <a:lnSpc>
                <a:spcPct val="85000"/>
              </a:lnSpc>
              <a:defRPr sz="6000" cap="none" baseline="0">
                <a:solidFill>
                  <a:schemeClr val="tx1"/>
                </a:solidFill>
              </a:defRPr>
            </a:lvl1pPr>
          </a:lstStyle>
          <a:p>
            <a:pPr rtl="0"/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295400" y="5431536"/>
            <a:ext cx="9601200" cy="4572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0"/>
              </a:spcBef>
              <a:buNone/>
              <a:defRPr sz="2000" b="0">
                <a:solidFill>
                  <a:schemeClr val="tx1"/>
                </a:solidFill>
              </a:defRPr>
            </a:lvl1pPr>
            <a:lvl2pPr marL="457200" indent="0" algn="l" rtl="0">
              <a:buNone/>
              <a:defRPr sz="2000"/>
            </a:lvl2pPr>
            <a:lvl3pPr marL="914400" indent="0" algn="l" rtl="0">
              <a:buNone/>
              <a:defRPr sz="1800"/>
            </a:lvl3pPr>
            <a:lvl4pPr marL="1371600" indent="0" algn="l" rtl="0">
              <a:buNone/>
              <a:defRPr sz="1600"/>
            </a:lvl4pPr>
            <a:lvl5pPr marL="1828800" indent="0" algn="l" rtl="0">
              <a:buNone/>
              <a:defRPr sz="1600"/>
            </a:lvl5pPr>
            <a:lvl6pPr marL="2286000" indent="0" algn="l" rtl="0">
              <a:buNone/>
              <a:defRPr sz="1600"/>
            </a:lvl6pPr>
            <a:lvl7pPr marL="2743200" indent="0" algn="l" rtl="0">
              <a:buNone/>
              <a:defRPr sz="1600"/>
            </a:lvl7pPr>
            <a:lvl8pPr marL="3200400" indent="0" algn="l" rtl="0">
              <a:buNone/>
              <a:defRPr sz="1600"/>
            </a:lvl8pPr>
            <a:lvl9pPr marL="3657600" indent="0" algn="l" rtl="0">
              <a:buNone/>
              <a:defRPr sz="1600"/>
            </a:lvl9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cxnSp>
        <p:nvCxnSpPr>
          <p:cNvPr id="58" name="Connecteur droit 57"/>
          <p:cNvCxnSpPr/>
          <p:nvPr userDrawn="1"/>
        </p:nvCxnSpPr>
        <p:spPr>
          <a:xfrm>
            <a:off x="1295400" y="5294175"/>
            <a:ext cx="9601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67780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295400" y="1981199"/>
            <a:ext cx="4572000" cy="3810001"/>
          </a:xfrm>
        </p:spPr>
        <p:txBody>
          <a:bodyPr rtlCol="0">
            <a:normAutofit/>
          </a:bodyPr>
          <a:lstStyle>
            <a:lvl1pPr algn="l" rtl="0">
              <a:defRPr sz="2000"/>
            </a:lvl1pPr>
            <a:lvl2pPr algn="l" rtl="0">
              <a:defRPr sz="1800"/>
            </a:lvl2pPr>
            <a:lvl3pPr algn="l" rtl="0">
              <a:defRPr sz="1600"/>
            </a:lvl3pPr>
            <a:lvl4pPr algn="l" rtl="0">
              <a:defRPr sz="1400"/>
            </a:lvl4pPr>
            <a:lvl5pPr algn="l" rtl="0">
              <a:defRPr sz="1400"/>
            </a:lvl5pPr>
            <a:lvl6pPr algn="l" rtl="0">
              <a:defRPr sz="1800"/>
            </a:lvl6pPr>
            <a:lvl7pPr algn="l" rtl="0">
              <a:defRPr sz="1800"/>
            </a:lvl7pPr>
            <a:lvl8pPr algn="l" rtl="0">
              <a:defRPr sz="1800"/>
            </a:lvl8pPr>
            <a:lvl9pPr algn="l" rtl="0">
              <a:defRPr sz="1800"/>
            </a:lvl9pPr>
          </a:lstStyle>
          <a:p>
            <a:pPr lvl="0" rtl="0"/>
            <a:r>
              <a:rPr lang="fr-FR" dirty="0" smtClean="0"/>
              <a:t>Modifiez les styles du texte du masque</a:t>
            </a:r>
          </a:p>
          <a:p>
            <a:pPr lvl="1" rtl="0"/>
            <a:r>
              <a:rPr lang="fr-FR" dirty="0" smtClean="0"/>
              <a:t>Deuxième niveau</a:t>
            </a:r>
          </a:p>
          <a:p>
            <a:pPr lvl="2" rtl="0"/>
            <a:r>
              <a:rPr lang="fr-FR" dirty="0" smtClean="0"/>
              <a:t>Troisième niveau</a:t>
            </a:r>
          </a:p>
          <a:p>
            <a:pPr lvl="3" rtl="0"/>
            <a:r>
              <a:rPr lang="fr-FR" dirty="0" smtClean="0"/>
              <a:t>Quatrième niveau</a:t>
            </a:r>
          </a:p>
          <a:p>
            <a:pPr lvl="4" rtl="0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324600" y="1981199"/>
            <a:ext cx="4572000" cy="3810001"/>
          </a:xfrm>
        </p:spPr>
        <p:txBody>
          <a:bodyPr rtlCol="0">
            <a:normAutofit/>
          </a:bodyPr>
          <a:lstStyle>
            <a:lvl1pPr algn="l" rtl="0">
              <a:defRPr sz="2000"/>
            </a:lvl1pPr>
            <a:lvl2pPr algn="l" rtl="0">
              <a:defRPr sz="1800"/>
            </a:lvl2pPr>
            <a:lvl3pPr algn="l" rtl="0">
              <a:defRPr sz="1600"/>
            </a:lvl3pPr>
            <a:lvl4pPr algn="l" rtl="0">
              <a:defRPr sz="1400"/>
            </a:lvl4pPr>
            <a:lvl5pPr algn="l" rtl="0">
              <a:defRPr sz="1400"/>
            </a:lvl5pPr>
            <a:lvl6pPr algn="l" rtl="0">
              <a:defRPr sz="1800"/>
            </a:lvl6pPr>
            <a:lvl7pPr algn="l" rtl="0">
              <a:defRPr sz="1800"/>
            </a:lvl7pPr>
            <a:lvl8pPr algn="l" rtl="0">
              <a:defRPr sz="1800"/>
            </a:lvl8pPr>
            <a:lvl9pPr algn="l" rtl="0">
              <a:defRPr sz="1800"/>
            </a:lvl9pPr>
          </a:lstStyle>
          <a:p>
            <a:pPr lvl="0" rtl="0"/>
            <a:r>
              <a:rPr lang="fr-FR" dirty="0" smtClean="0"/>
              <a:t>Modifiez les styles du texte du masque</a:t>
            </a:r>
          </a:p>
          <a:p>
            <a:pPr lvl="1" rtl="0"/>
            <a:r>
              <a:rPr lang="fr-FR" dirty="0" smtClean="0"/>
              <a:t>Deuxième niveau</a:t>
            </a:r>
          </a:p>
          <a:p>
            <a:pPr lvl="2" rtl="0"/>
            <a:r>
              <a:rPr lang="fr-FR" dirty="0" smtClean="0"/>
              <a:t>Troisième niveau</a:t>
            </a:r>
          </a:p>
          <a:p>
            <a:pPr lvl="3" rtl="0"/>
            <a:r>
              <a:rPr lang="fr-FR" dirty="0" smtClean="0"/>
              <a:t>Quatrième niveau</a:t>
            </a:r>
          </a:p>
          <a:p>
            <a:pPr lvl="4" rtl="0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4E93BB5-03F6-45F6-9167-AB4FDC8B8B6D}" type="datetime1">
              <a:rPr lang="fr-FR" smtClean="0"/>
              <a:t>21/01/2014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fr-FR" dirty="0" smtClean="0"/>
              <a:t>‹#›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44567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295400" y="1818322"/>
            <a:ext cx="4572000" cy="641350"/>
          </a:xfrm>
        </p:spPr>
        <p:txBody>
          <a:bodyPr rtlCol="0" anchor="ctr">
            <a:normAutofit/>
          </a:bodyPr>
          <a:lstStyle>
            <a:lvl1pPr marL="0" indent="0" algn="l" rtl="0">
              <a:spcBef>
                <a:spcPts val="0"/>
              </a:spcBef>
              <a:buNone/>
              <a:defRPr sz="2000" b="0">
                <a:solidFill>
                  <a:schemeClr val="accent1"/>
                </a:solidFill>
              </a:defRPr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295400" y="2503713"/>
            <a:ext cx="4572000" cy="3287487"/>
          </a:xfrm>
        </p:spPr>
        <p:txBody>
          <a:bodyPr rtlCol="0">
            <a:normAutofit/>
          </a:bodyPr>
          <a:lstStyle>
            <a:lvl1pPr algn="l" rtl="0">
              <a:defRPr sz="2000"/>
            </a:lvl1pPr>
            <a:lvl2pPr algn="l" rtl="0">
              <a:defRPr sz="1800"/>
            </a:lvl2pPr>
            <a:lvl3pPr algn="l" rtl="0">
              <a:defRPr sz="1600"/>
            </a:lvl3pPr>
            <a:lvl4pPr algn="l" rtl="0">
              <a:defRPr sz="1400"/>
            </a:lvl4pPr>
            <a:lvl5pPr algn="l" rtl="0">
              <a:defRPr sz="1400"/>
            </a:lvl5pPr>
            <a:lvl6pPr algn="l" rtl="0">
              <a:defRPr sz="1600"/>
            </a:lvl6pPr>
            <a:lvl7pPr algn="l" rtl="0">
              <a:defRPr sz="1600"/>
            </a:lvl7pPr>
            <a:lvl8pPr algn="l" rtl="0">
              <a:defRPr sz="1600"/>
            </a:lvl8pPr>
            <a:lvl9pPr algn="l" rtl="0">
              <a:defRPr sz="1600"/>
            </a:lvl9pPr>
          </a:lstStyle>
          <a:p>
            <a:pPr lvl="0" rtl="0"/>
            <a:r>
              <a:rPr lang="fr-FR" dirty="0" smtClean="0"/>
              <a:t>Modifiez les styles du texte du masque</a:t>
            </a:r>
          </a:p>
          <a:p>
            <a:pPr lvl="1" rtl="0"/>
            <a:r>
              <a:rPr lang="fr-FR" dirty="0" smtClean="0"/>
              <a:t>Deuxième niveau</a:t>
            </a:r>
          </a:p>
          <a:p>
            <a:pPr lvl="2" rtl="0"/>
            <a:r>
              <a:rPr lang="fr-FR" dirty="0" smtClean="0"/>
              <a:t>Troisième niveau</a:t>
            </a:r>
          </a:p>
          <a:p>
            <a:pPr lvl="3" rtl="0"/>
            <a:r>
              <a:rPr lang="fr-FR" dirty="0" smtClean="0"/>
              <a:t>Quatrième niveau</a:t>
            </a:r>
          </a:p>
          <a:p>
            <a:pPr lvl="4" rtl="0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324600" y="1818322"/>
            <a:ext cx="4572000" cy="641350"/>
          </a:xfrm>
        </p:spPr>
        <p:txBody>
          <a:bodyPr rtlCol="0" anchor="ctr">
            <a:normAutofit/>
          </a:bodyPr>
          <a:lstStyle>
            <a:lvl1pPr marL="0" indent="0" algn="l" rtl="0">
              <a:spcBef>
                <a:spcPts val="0"/>
              </a:spcBef>
              <a:buNone/>
              <a:defRPr sz="2000" b="0">
                <a:solidFill>
                  <a:schemeClr val="accent1"/>
                </a:solidFill>
              </a:defRPr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324600" y="2503713"/>
            <a:ext cx="4572000" cy="3287487"/>
          </a:xfrm>
        </p:spPr>
        <p:txBody>
          <a:bodyPr rtlCol="0">
            <a:normAutofit/>
          </a:bodyPr>
          <a:lstStyle>
            <a:lvl1pPr algn="l" rtl="0">
              <a:defRPr sz="2000"/>
            </a:lvl1pPr>
            <a:lvl2pPr algn="l" rtl="0">
              <a:defRPr sz="1800"/>
            </a:lvl2pPr>
            <a:lvl3pPr algn="l" rtl="0">
              <a:defRPr sz="1600"/>
            </a:lvl3pPr>
            <a:lvl4pPr algn="l" rtl="0">
              <a:defRPr sz="1400"/>
            </a:lvl4pPr>
            <a:lvl5pPr algn="l" rtl="0">
              <a:defRPr sz="1400"/>
            </a:lvl5pPr>
            <a:lvl6pPr algn="l" rtl="0">
              <a:defRPr sz="1600"/>
            </a:lvl6pPr>
            <a:lvl7pPr algn="l" rtl="0">
              <a:defRPr sz="1600"/>
            </a:lvl7pPr>
            <a:lvl8pPr algn="l" rtl="0">
              <a:defRPr sz="1600"/>
            </a:lvl8pPr>
            <a:lvl9pPr algn="l" rtl="0">
              <a:defRPr sz="1600"/>
            </a:lvl9pPr>
          </a:lstStyle>
          <a:p>
            <a:pPr lvl="0" rtl="0"/>
            <a:r>
              <a:rPr lang="fr-FR" dirty="0" smtClean="0"/>
              <a:t>Modifiez les styles du texte du masque</a:t>
            </a:r>
          </a:p>
          <a:p>
            <a:pPr lvl="1" rtl="0"/>
            <a:r>
              <a:rPr lang="fr-FR" dirty="0" smtClean="0"/>
              <a:t>Deuxième niveau</a:t>
            </a:r>
          </a:p>
          <a:p>
            <a:pPr lvl="2" rtl="0"/>
            <a:r>
              <a:rPr lang="fr-FR" dirty="0" smtClean="0"/>
              <a:t>Troisième niveau</a:t>
            </a:r>
          </a:p>
          <a:p>
            <a:pPr lvl="3" rtl="0"/>
            <a:r>
              <a:rPr lang="fr-FR" dirty="0" smtClean="0"/>
              <a:t>Quatrième niveau</a:t>
            </a:r>
          </a:p>
          <a:p>
            <a:pPr lvl="4" rtl="0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13E731F-0F1F-49AB-915A-2EF72EAAD534}" type="datetime1">
              <a:rPr lang="fr-FR" smtClean="0"/>
              <a:t>21/01/2014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fr-FR" dirty="0" smtClean="0"/>
              <a:t>‹#›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97906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uniqu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E114E8C-0684-4288-BAD7-1CF078609D14}" type="datetime1">
              <a:rPr lang="fr-FR" smtClean="0"/>
              <a:t>21/01/2014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fr-FR" dirty="0" smtClean="0"/>
              <a:t>‹#›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38976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1" name="Groupe 160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162" name="Connecteur droit 161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Connecteur droit 162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Connecteur droit 163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Connecteur droit 164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Connecteur droit 165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Connecteur droit 166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Connecteur droit 167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Connecteur droit 168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Connecteur droit 169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Connecteur droit 170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Connecteur droit 171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Connecteur droit 172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Connecteur droit 173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Connecteur droit 174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Connecteur droit 175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Connecteur droit 176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78" name="Groupe 177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196" name="Connecteur droit 195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7" name="Connecteur droit 196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8" name="Connecteur droit 197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9" name="Connecteur droit 198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0" name="Connecteur droit 199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01" name="Groupe 200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207" name="Connecteur droit 206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8" name="Connecteur droit 207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9" name="Connecteur droit 208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0" name="Connecteur droit 209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1" name="Connecteur droit 210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02" name="Connecteur droit 201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3" name="Connecteur droit 202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4" name="Connecteur droit 203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5" name="Connecteur droit 204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6" name="Connecteur droit 205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9" name="Groupe 178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180" name="Connecteur droit 179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Connecteur droit 180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Connecteur droit 181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Connecteur droit 182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Connecteur droit 183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85" name="Groupe 184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91" name="Connecteur droit 190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2" name="Connecteur droit 191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3" name="Connecteur droit 192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4" name="Connecteur droit 193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5" name="Connecteur droit 194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86" name="Connecteur droit 185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Connecteur droit 186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Connecteur droit 187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Connecteur droit 188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Connecteur droit 189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12" name="Espace réservé de la date 21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FF25CB7-10D8-4A6C-B99E-4BF0F8103D7D}" type="datetime1">
              <a:rPr lang="fr-FR" smtClean="0"/>
              <a:t>21/01/2014</a:t>
            </a:fld>
            <a:endParaRPr lang="fr-FR" dirty="0"/>
          </a:p>
        </p:txBody>
      </p:sp>
      <p:sp>
        <p:nvSpPr>
          <p:cNvPr id="213" name="Espace réservé du pied de page 21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14" name="Espace réservé du numéro de diapositive 21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fr-FR" dirty="0" smtClean="0"/>
              <a:t>‹#›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4681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Pr>
        <a:gradFill flip="none" rotWithShape="1">
          <a:gsLst>
            <a:gs pos="0">
              <a:schemeClr val="accent1"/>
            </a:gs>
            <a:gs pos="100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e 8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10" name="Connecteur droit 9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necteur droit 10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necteur droit 11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necteur droit 12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necteur droit 13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necteur droit 14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necteur droit 15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necteur droit 16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necteur droit 17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necteur droit 18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necteur droit 19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necteur droit 20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Connecteur droit 21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onnecteur droit 22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Connecteur droit 23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Connecteur droit 24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" name="Groupe 25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4" name="Connecteur droit 43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Connecteur droit 44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Connecteur droit 45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Connecteur droit 46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Connecteur droit 47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9" name="Groupe 48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5" name="Connecteur droit 54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Connecteur droit 55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Connecteur droit 56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Connecteur droit 57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Connecteur droit 58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0" name="Connecteur droit 49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Connecteur droit 50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Connecteur droit 51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Connecteur droit 52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Connecteur droit 53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" name="Groupe 26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8" name="Connecteur droit 27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Connecteur droit 28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Connecteur droit 29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Connecteur droit 30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Connecteur droit 31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3" name="Groupe 32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9" name="Connecteur droit 38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Connecteur droit 39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Connecteur droit 40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Connecteur droit 41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Connecteur droit 42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4" name="Connecteur droit 33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Connecteur droit 34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Connecteur droit 35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Connecteur droit 36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Connecteur droit 37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" name="Rectangle 6"/>
          <p:cNvSpPr/>
          <p:nvPr userDrawn="1"/>
        </p:nvSpPr>
        <p:spPr>
          <a:xfrm>
            <a:off x="0" y="0"/>
            <a:ext cx="7315200" cy="6858000"/>
          </a:xfrm>
          <a:prstGeom prst="rect">
            <a:avLst/>
          </a:prstGeom>
          <a:gradFill>
            <a:gsLst>
              <a:gs pos="69000">
                <a:schemeClr val="bg1"/>
              </a:gs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913152" y="571500"/>
            <a:ext cx="3657600" cy="2197100"/>
          </a:xfrm>
        </p:spPr>
        <p:txBody>
          <a:bodyPr rtlCol="0" anchor="b">
            <a:normAutofit/>
          </a:bodyPr>
          <a:lstStyle>
            <a:lvl1pPr algn="l" rtl="0">
              <a:defRPr sz="2600">
                <a:solidFill>
                  <a:schemeClr val="bg1"/>
                </a:solidFill>
              </a:defRPr>
            </a:lvl1pPr>
          </a:lstStyle>
          <a:p>
            <a:pPr rtl="0"/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43197" y="571500"/>
            <a:ext cx="6217920" cy="5715000"/>
          </a:xfrm>
        </p:spPr>
        <p:txBody>
          <a:bodyPr rtlCol="0">
            <a:normAutofit/>
          </a:bodyPr>
          <a:lstStyle>
            <a:lvl1pPr algn="l" rtl="0">
              <a:defRPr sz="2000"/>
            </a:lvl1pPr>
            <a:lvl2pPr algn="l" rtl="0">
              <a:defRPr sz="1800"/>
            </a:lvl2pPr>
            <a:lvl3pPr algn="l" rtl="0">
              <a:defRPr sz="1600"/>
            </a:lvl3pPr>
            <a:lvl4pPr algn="l" rtl="0">
              <a:defRPr sz="1400"/>
            </a:lvl4pPr>
            <a:lvl5pPr algn="l" rtl="0">
              <a:defRPr sz="1400"/>
            </a:lvl5pPr>
            <a:lvl6pPr algn="l" rtl="0">
              <a:defRPr sz="2000"/>
            </a:lvl6pPr>
            <a:lvl7pPr algn="l" rtl="0">
              <a:defRPr sz="2000"/>
            </a:lvl7pPr>
            <a:lvl8pPr algn="l" rtl="0">
              <a:defRPr sz="2000"/>
            </a:lvl8pPr>
            <a:lvl9pPr algn="l" rtl="0">
              <a:defRPr sz="2000"/>
            </a:lvl9pPr>
          </a:lstStyle>
          <a:p>
            <a:pPr lvl="0" rtl="0"/>
            <a:r>
              <a:rPr lang="fr-FR" dirty="0" smtClean="0"/>
              <a:t>Modifiez les styles du texte du masque</a:t>
            </a:r>
          </a:p>
          <a:p>
            <a:pPr lvl="1" rtl="0"/>
            <a:r>
              <a:rPr lang="fr-FR" dirty="0" smtClean="0"/>
              <a:t>Deuxième niveau</a:t>
            </a:r>
          </a:p>
          <a:p>
            <a:pPr lvl="2" rtl="0"/>
            <a:r>
              <a:rPr lang="fr-FR" dirty="0" smtClean="0"/>
              <a:t>Troisième niveau</a:t>
            </a:r>
          </a:p>
          <a:p>
            <a:pPr lvl="3" rtl="0"/>
            <a:r>
              <a:rPr lang="fr-FR" dirty="0" smtClean="0"/>
              <a:t>Quatrième niveau</a:t>
            </a:r>
          </a:p>
          <a:p>
            <a:pPr lvl="4" rtl="0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7913152" y="2995012"/>
            <a:ext cx="3657600" cy="228595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cxnSp>
        <p:nvCxnSpPr>
          <p:cNvPr id="60" name="Connecteur droit 59"/>
          <p:cNvCxnSpPr/>
          <p:nvPr userDrawn="1"/>
        </p:nvCxnSpPr>
        <p:spPr>
          <a:xfrm>
            <a:off x="7923089" y="2895600"/>
            <a:ext cx="365931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7ED1DB6-3766-445C-AC9D-165DE3D5E49F}" type="datetime1">
              <a:rPr lang="fr-FR" smtClean="0"/>
              <a:t>21/01/2014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fr-FR" dirty="0" smtClean="0"/>
              <a:t>‹#›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6737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Pr>
        <a:gradFill flip="none" rotWithShape="1">
          <a:gsLst>
            <a:gs pos="0">
              <a:schemeClr val="accent1"/>
            </a:gs>
            <a:gs pos="100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e 7"/>
          <p:cNvGrpSpPr/>
          <p:nvPr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9" name="Connecteur droit 8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necteur droit 9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necteur droit 10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necteur droit 11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necteur droit 12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necteur droit 13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necteur droit 14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necteur droit 15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necteur droit 16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necteur droit 17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necteur droit 18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necteur droit 19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necteur droit 20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Connecteur droit 21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onnecteur droit 22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Connecteur droit 23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5" name="Groupe 24"/>
            <p:cNvGrpSpPr/>
            <p:nvPr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3" name="Connecteur droit 42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Connecteur droit 43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Connecteur droit 44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Connecteur droit 45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Connecteur droit 46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8" name="Groupe 47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4" name="Connecteur droit 53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Connecteur droit 54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Connecteur droit 55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Connecteur droit 56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Connecteur droit 57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9" name="Connecteur droit 48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Connecteur droit 49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Connecteur droit 50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Connecteur droit 51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Connecteur droit 52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oupe 25"/>
            <p:cNvGrpSpPr/>
            <p:nvPr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7" name="Connecteur droit 26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Connecteur droit 27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Connecteur droit 28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Connecteur droit 29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Connecteur droit 30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2" name="Groupe 31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8" name="Connecteur droit 37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Connecteur droit 38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Connecteur droit 39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Connecteur droit 40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Connecteur droit 41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3" name="Connecteur droit 32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Connecteur droit 33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Connecteur droit 34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Connecteur droit 35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Connecteur droit 36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0" name="Rectangle 59"/>
          <p:cNvSpPr/>
          <p:nvPr/>
        </p:nvSpPr>
        <p:spPr>
          <a:xfrm>
            <a:off x="0" y="0"/>
            <a:ext cx="7315200" cy="6858000"/>
          </a:xfrm>
          <a:prstGeom prst="rect">
            <a:avLst/>
          </a:prstGeom>
          <a:gradFill>
            <a:gsLst>
              <a:gs pos="69000">
                <a:schemeClr val="bg1"/>
              </a:gs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dirty="0"/>
          </a:p>
        </p:txBody>
      </p:sp>
      <p:sp>
        <p:nvSpPr>
          <p:cNvPr id="3" name="Espace réservé d’image 2"/>
          <p:cNvSpPr>
            <a:spLocks noGrp="1"/>
          </p:cNvSpPr>
          <p:nvPr>
            <p:ph type="pic" idx="1"/>
          </p:nvPr>
        </p:nvSpPr>
        <p:spPr>
          <a:xfrm>
            <a:off x="4412" y="-159"/>
            <a:ext cx="7315200" cy="6858000"/>
          </a:xfrm>
        </p:spPr>
        <p:txBody>
          <a:bodyPr tIns="457200" rtlCol="0">
            <a:normAutofit/>
          </a:bodyPr>
          <a:lstStyle>
            <a:lvl1pPr marL="0" indent="0" algn="ctr" rtl="0">
              <a:buNone/>
              <a:defRPr sz="2000"/>
            </a:lvl1pPr>
            <a:lvl2pPr marL="457200" indent="0" algn="l" rtl="0">
              <a:buNone/>
              <a:defRPr sz="2800"/>
            </a:lvl2pPr>
            <a:lvl3pPr marL="914400" indent="0" algn="l" rtl="0">
              <a:buNone/>
              <a:defRPr sz="2400"/>
            </a:lvl3pPr>
            <a:lvl4pPr marL="1371600" indent="0" algn="l" rtl="0">
              <a:buNone/>
              <a:defRPr sz="2000"/>
            </a:lvl4pPr>
            <a:lvl5pPr marL="1828800" indent="0" algn="l" rtl="0">
              <a:buNone/>
              <a:defRPr sz="2000"/>
            </a:lvl5pPr>
            <a:lvl6pPr marL="2286000" indent="0" algn="l" rtl="0">
              <a:buNone/>
              <a:defRPr sz="2000"/>
            </a:lvl6pPr>
            <a:lvl7pPr marL="2743200" indent="0" algn="l" rtl="0">
              <a:buNone/>
              <a:defRPr sz="2000"/>
            </a:lvl7pPr>
            <a:lvl8pPr marL="3200400" indent="0" algn="l" rtl="0">
              <a:buNone/>
              <a:defRPr sz="2000"/>
            </a:lvl8pPr>
            <a:lvl9pPr marL="3657600" indent="0" algn="l" rtl="0">
              <a:buNone/>
              <a:defRPr sz="2000"/>
            </a:lvl9pPr>
          </a:lstStyle>
          <a:p>
            <a:pPr rtl="0"/>
            <a:endParaRPr lang="fr-FR" dirty="0"/>
          </a:p>
        </p:txBody>
      </p:sp>
      <p:cxnSp>
        <p:nvCxnSpPr>
          <p:cNvPr id="59" name="Connecteur droit 58"/>
          <p:cNvCxnSpPr/>
          <p:nvPr/>
        </p:nvCxnSpPr>
        <p:spPr>
          <a:xfrm>
            <a:off x="7923089" y="2895600"/>
            <a:ext cx="365931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909560" y="576072"/>
            <a:ext cx="3657600" cy="2194560"/>
          </a:xfrm>
        </p:spPr>
        <p:txBody>
          <a:bodyPr rtlCol="0" anchor="b">
            <a:normAutofit/>
          </a:bodyPr>
          <a:lstStyle>
            <a:lvl1pPr algn="l" rtl="0">
              <a:defRPr sz="2600">
                <a:solidFill>
                  <a:schemeClr val="bg1"/>
                </a:solidFill>
              </a:defRPr>
            </a:lvl1pPr>
          </a:lstStyle>
          <a:p>
            <a:pPr rtl="0"/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7909560" y="2999232"/>
            <a:ext cx="3657600" cy="2286000"/>
          </a:xfrm>
        </p:spPr>
        <p:txBody>
          <a:bodyPr rtlCol="0"/>
          <a:lstStyle>
            <a:lvl1pPr marL="0" indent="0" algn="l" rtl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20318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3000">
              <a:schemeClr val="bg1"/>
            </a:gs>
            <a:gs pos="0">
              <a:schemeClr val="bg1">
                <a:lumMod val="100000"/>
              </a:schemeClr>
            </a:gs>
            <a:gs pos="100000">
              <a:schemeClr val="bg1">
                <a:lumMod val="95000"/>
                <a:alpha val="6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6" name="Groupe 95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97" name="Connecteur droit 96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Connecteur droit 97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Connecteur droit 98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Connecteur droit 99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Connecteur droit 100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Connecteur droit 101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Connecteur droit 102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Connecteur droit 103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Connecteur droit 104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Connecteur droit 105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Connecteur droit 106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Connecteur droit 107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Connecteur droit 108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Connecteur droit 109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Connecteur droit 110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Connecteur droit 111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3" name="Groupe 112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131" name="Connecteur droit 130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Connecteur droit 131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Connecteur droit 132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Connecteur droit 133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Connecteur droit 134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36" name="Groupe 135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42" name="Connecteur droit 141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3" name="Connecteur droit 142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4" name="Connecteur droit 143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5" name="Connecteur droit 144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6" name="Connecteur droit 145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37" name="Connecteur droit 136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Connecteur droit 137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Connecteur droit 138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Connecteur droit 139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Connecteur droit 140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4" name="Groupe 113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115" name="Connecteur droit 114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Connecteur droit 115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Connecteur droit 116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Connecteur droit 117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Connecteur droit 118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20" name="Groupe 119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26" name="Connecteur droit 125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Connecteur droit 126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8" name="Connecteur droit 127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Connecteur droit 128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Connecteur droit 129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21" name="Connecteur droit 120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Connecteur droit 121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Connecteur droit 122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Connecteur droit 123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Connecteur droit 124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295400" y="503853"/>
            <a:ext cx="9601200" cy="114238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295400" y="1981201"/>
            <a:ext cx="9601200" cy="3809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fr-FR" dirty="0" smtClean="0"/>
              <a:t>Modifiez les styles du texte du masque</a:t>
            </a:r>
          </a:p>
          <a:p>
            <a:pPr lvl="1" rtl="0"/>
            <a:r>
              <a:rPr lang="fr-FR" dirty="0" smtClean="0"/>
              <a:t>Deuxième niveau</a:t>
            </a:r>
          </a:p>
          <a:p>
            <a:pPr lvl="2" rtl="0"/>
            <a:r>
              <a:rPr lang="fr-FR" dirty="0" smtClean="0"/>
              <a:t>Troisième niveau</a:t>
            </a:r>
          </a:p>
          <a:p>
            <a:pPr lvl="3" rtl="0"/>
            <a:r>
              <a:rPr lang="fr-FR" dirty="0" smtClean="0"/>
              <a:t>Quatrième niveau</a:t>
            </a:r>
          </a:p>
          <a:p>
            <a:pPr lvl="4" rtl="0"/>
            <a:r>
              <a:rPr lang="fr-FR" dirty="0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9294042" y="6289679"/>
            <a:ext cx="965946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rtl="0"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8284AD4-7BC3-453C-A06A-00A45A732911}" type="datetime1">
              <a:rPr lang="fr-FR" smtClean="0"/>
              <a:pPr/>
              <a:t>21/01/2014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609601" y="6289679"/>
            <a:ext cx="6128030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rtl="0"/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10665311" y="6289679"/>
            <a:ext cx="918882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rtl="0"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fr-FR" dirty="0" smtClean="0"/>
              <a:t>‹#›</a:t>
            </a:r>
            <a:endParaRPr lang="fr-FR" dirty="0"/>
          </a:p>
        </p:txBody>
      </p:sp>
      <p:cxnSp>
        <p:nvCxnSpPr>
          <p:cNvPr id="148" name="Connecteur droit 147"/>
          <p:cNvCxnSpPr/>
          <p:nvPr userDrawn="1"/>
        </p:nvCxnSpPr>
        <p:spPr>
          <a:xfrm>
            <a:off x="609600" y="6172200"/>
            <a:ext cx="109728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3259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9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accent1"/>
        </a:buClr>
        <a:buSzPct val="100000"/>
        <a:buFont typeface="Arial" pitchFamily="34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79388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79388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79388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79388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Disposition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fr-FR" dirty="0" smtClean="0"/>
              <a:t>Sous-titre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6904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01607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’image 1"/>
          <p:cNvSpPr>
            <a:spLocks noGrp="1"/>
          </p:cNvSpPr>
          <p:nvPr>
            <p:ph type="pic" idx="1"/>
          </p:nvPr>
        </p:nvSpPr>
        <p:spPr/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94409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Disposition de titre et de contenu avec liste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r>
              <a:rPr lang="fr-FR" dirty="0" smtClean="0"/>
              <a:t>Ajouter votre premier point ici</a:t>
            </a:r>
          </a:p>
          <a:p>
            <a:pPr rtl="0"/>
            <a:r>
              <a:rPr lang="fr-FR" dirty="0" smtClean="0"/>
              <a:t>Ajouter votre deuxième point ici</a:t>
            </a:r>
          </a:p>
          <a:p>
            <a:pPr rtl="0"/>
            <a:r>
              <a:rPr lang="fr-FR" dirty="0" smtClean="0"/>
              <a:t>Ajouter votre troisième point ici</a:t>
            </a:r>
          </a:p>
          <a:p>
            <a:pPr rtl="0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84617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Disposition de titre et de contenu avec graphique</a:t>
            </a:r>
            <a:endParaRPr lang="fr-FR" dirty="0"/>
          </a:p>
        </p:txBody>
      </p:sp>
      <p:graphicFrame>
        <p:nvGraphicFramePr>
          <p:cNvPr id="6" name="Espace réservé du contenu 5" descr="Histogramme groupé" title="Graphique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6555661"/>
              </p:ext>
            </p:extLst>
          </p:nvPr>
        </p:nvGraphicFramePr>
        <p:xfrm>
          <a:off x="1295400" y="1981200"/>
          <a:ext cx="9601200" cy="381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76019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Disposition de deux contenus avec tableau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 rtlCol="0"/>
          <a:lstStyle/>
          <a:p>
            <a:pPr rtl="0"/>
            <a:r>
              <a:rPr lang="fr-FR" dirty="0" smtClean="0"/>
              <a:t>Premier point ici</a:t>
            </a:r>
          </a:p>
          <a:p>
            <a:pPr rtl="0"/>
            <a:r>
              <a:rPr lang="fr-FR" dirty="0" smtClean="0"/>
              <a:t>Deuxième point ici</a:t>
            </a:r>
          </a:p>
          <a:p>
            <a:pPr rtl="0"/>
            <a:r>
              <a:rPr lang="fr-FR" dirty="0" smtClean="0"/>
              <a:t>Troisième point ici</a:t>
            </a:r>
            <a:endParaRPr lang="fr-FR" dirty="0"/>
          </a:p>
        </p:txBody>
      </p:sp>
      <p:graphicFrame>
        <p:nvGraphicFramePr>
          <p:cNvPr id="5" name="Espace réservé du contenu 4" descr="Exemple de tableau avec 3 colonnes et 4 lignes" title="Tableau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897668977"/>
              </p:ext>
            </p:extLst>
          </p:nvPr>
        </p:nvGraphicFramePr>
        <p:xfrm>
          <a:off x="6324600" y="1981200"/>
          <a:ext cx="4572000" cy="2141912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524000"/>
                <a:gridCol w="1524000"/>
                <a:gridCol w="1524000"/>
              </a:tblGrid>
              <a:tr h="535478">
                <a:tc>
                  <a:txBody>
                    <a:bodyPr/>
                    <a:lstStyle/>
                    <a:p>
                      <a:pPr rtl="0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fr-FR" dirty="0" smtClean="0"/>
                        <a:t>Groupe 1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fr-FR" dirty="0" smtClean="0"/>
                        <a:t>Groupe 2</a:t>
                      </a:r>
                      <a:endParaRPr lang="fr-FR" dirty="0"/>
                    </a:p>
                  </a:txBody>
                  <a:tcPr anchor="ctr"/>
                </a:tc>
              </a:tr>
              <a:tr h="535478">
                <a:tc>
                  <a:txBody>
                    <a:bodyPr/>
                    <a:lstStyle/>
                    <a:p>
                      <a:pPr rtl="0"/>
                      <a:r>
                        <a:rPr lang="fr-FR" dirty="0" smtClean="0"/>
                        <a:t>Cours 1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fr-FR" dirty="0" smtClean="0"/>
                        <a:t>82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fr-FR" dirty="0" smtClean="0"/>
                        <a:t>95</a:t>
                      </a:r>
                      <a:endParaRPr lang="fr-FR" dirty="0"/>
                    </a:p>
                  </a:txBody>
                  <a:tcPr anchor="ctr"/>
                </a:tc>
              </a:tr>
              <a:tr h="535478">
                <a:tc>
                  <a:txBody>
                    <a:bodyPr/>
                    <a:lstStyle/>
                    <a:p>
                      <a:pPr rtl="0"/>
                      <a:r>
                        <a:rPr lang="fr-FR" dirty="0" smtClean="0"/>
                        <a:t>Cours 2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fr-FR" dirty="0" smtClean="0"/>
                        <a:t>76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fr-FR" dirty="0" smtClean="0"/>
                        <a:t>88</a:t>
                      </a:r>
                      <a:endParaRPr lang="fr-FR" dirty="0"/>
                    </a:p>
                  </a:txBody>
                  <a:tcPr anchor="ctr"/>
                </a:tc>
              </a:tr>
              <a:tr h="535478">
                <a:tc>
                  <a:txBody>
                    <a:bodyPr/>
                    <a:lstStyle/>
                    <a:p>
                      <a:pPr rtl="0"/>
                      <a:r>
                        <a:rPr lang="fr-FR" dirty="0" smtClean="0"/>
                        <a:t>Cours 3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fr-FR" dirty="0" smtClean="0"/>
                        <a:t>84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fr-FR" dirty="0" smtClean="0"/>
                        <a:t>90</a:t>
                      </a:r>
                      <a:endParaRPr lang="fr-FR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5092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Disposition de titre et de contenu avec graphique </a:t>
            </a:r>
            <a:r>
              <a:rPr lang="fr-FR" dirty="0" err="1" smtClean="0"/>
              <a:t>SmartArt</a:t>
            </a:r>
            <a:endParaRPr lang="fr-FR" dirty="0"/>
          </a:p>
        </p:txBody>
      </p:sp>
      <p:graphicFrame>
        <p:nvGraphicFramePr>
          <p:cNvPr id="4" name="Espace réservé du contenu 3" descr="Flèches de processus" title="SmartArt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052020"/>
              </p:ext>
            </p:extLst>
          </p:nvPr>
        </p:nvGraphicFramePr>
        <p:xfrm>
          <a:off x="1295400" y="1981200"/>
          <a:ext cx="9601200" cy="381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61515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62296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29171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52733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44302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rille « Diamant » 16 x 9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15_4109default" id="{E728D685-11FC-4812-BA85-57AC6F9C9F40}" vid="{BC4E008B-95FF-4815-904E-143A8EDFC1D4}"/>
    </a:ext>
  </a:extLst>
</a:theme>
</file>

<file path=ppt/theme/theme2.xml><?xml version="1.0" encoding="utf-8"?>
<a:theme xmlns:a="http://schemas.openxmlformats.org/drawingml/2006/main" name="Thème Office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141aba3b8f8cb7f331be6546df69db5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f8e4ef66d87525153bd8907774ed28f8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4DF5C83-574F-4252-A4F8-E258C190AA3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17BDA8A7-0CEB-4225-87B6-CC21A861188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B928D1E-68BA-412E-B34A-7160A7263FC7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101</Words>
  <Application>Microsoft Office PowerPoint</Application>
  <PresentationFormat>Grand écran</PresentationFormat>
  <Paragraphs>36</Paragraphs>
  <Slides>11</Slides>
  <Notes>7</Notes>
  <HiddenSlides>0</HiddenSlides>
  <MMClips>0</MMClips>
  <ScaleCrop>false</ScaleCrop>
  <HeadingPairs>
    <vt:vector size="6" baseType="variant">
      <vt:variant>
        <vt:lpstr>Polices utilisées</vt:lpstr>
      </vt:variant>
      <vt:variant>
        <vt:i4>1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3" baseType="lpstr">
      <vt:lpstr>Arial</vt:lpstr>
      <vt:lpstr>Grille « Diamant » 16 x 9</vt:lpstr>
      <vt:lpstr>Disposition du titre</vt:lpstr>
      <vt:lpstr>Disposition de titre et de contenu avec liste</vt:lpstr>
      <vt:lpstr>Disposition de titre et de contenu avec graphique</vt:lpstr>
      <vt:lpstr>Disposition de deux contenus avec tableau</vt:lpstr>
      <vt:lpstr>Disposition de titre et de contenu avec graphique SmartArt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2012-06-18T16:53:33Z</dcterms:created>
  <dcterms:modified xsi:type="dcterms:W3CDTF">2014-01-22T07:03:13Z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