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10058400" cy="7772400"/>
  <p:notesSz cx="6858000" cy="9313863"/>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448" userDrawn="1">
          <p15:clr>
            <a:srgbClr val="A4A3A4"/>
          </p15:clr>
        </p15:guide>
        <p15:guide id="3"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61" autoAdjust="0"/>
  </p:normalViewPr>
  <p:slideViewPr>
    <p:cSldViewPr>
      <p:cViewPr varScale="1">
        <p:scale>
          <a:sx n="92" d="100"/>
          <a:sy n="92" d="100"/>
        </p:scale>
        <p:origin x="1080" y="78"/>
      </p:cViewPr>
      <p:guideLst>
        <p:guide orient="horz" pos="2448"/>
        <p:guide pos="3168"/>
      </p:guideLst>
    </p:cSldViewPr>
  </p:slideViewPr>
  <p:notesTextViewPr>
    <p:cViewPr>
      <p:scale>
        <a:sx n="1" d="1"/>
        <a:sy n="1" d="1"/>
      </p:scale>
      <p:origin x="0" y="0"/>
    </p:cViewPr>
  </p:notesTextViewPr>
  <p:notesViewPr>
    <p:cSldViewPr showGuides="1">
      <p:cViewPr varScale="1">
        <p:scale>
          <a:sx n="96" d="100"/>
          <a:sy n="96" d="100"/>
        </p:scale>
        <p:origin x="28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rtl="0"/>
            <a:fld id="{E9112F3E-4CEB-4FD0-887D-5425F813F9F4}" type="datetime1">
              <a:rPr lang="fr-FR" smtClean="0"/>
              <a:t>16/12/2013</a:t>
            </a:fld>
            <a:endParaRPr lang="fr-FR" dirty="0"/>
          </a:p>
        </p:txBody>
      </p:sp>
      <p:sp>
        <p:nvSpPr>
          <p:cNvPr id="4" name="Espace réservé du pied de page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1571878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rtl="0"/>
            <a:fld id="{1D5F95CB-8838-469D-A1DB-1C75536B51E4}" type="datetime1">
              <a:rPr lang="fr-FR" smtClean="0"/>
              <a:t>16/12/2013</a:t>
            </a:fld>
            <a:endParaRPr lang="fr-FR" dirty="0"/>
          </a:p>
        </p:txBody>
      </p:sp>
      <p:sp>
        <p:nvSpPr>
          <p:cNvPr id="4" name="Espace réservé de l’image des diapositives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29717798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baseline="0" dirty="0"/>
              <a:t>Pour modifier le premier exemple de carte de visite, remplacez le contenu par le vôtre. Pour modifier le logo, sélectionnez l’image « Remplacer par le logo », puis </a:t>
            </a:r>
            <a:r>
              <a:rPr lang="fr-FR" baseline="0" smtClean="0"/>
              <a:t>choisissez Remplacer l’image sous l’onglet Outils Image - Format</a:t>
            </a:r>
            <a:r>
              <a:rPr lang="fr" baseline="0" smtClean="0"/>
              <a:t>.</a:t>
            </a:r>
            <a:endParaRPr lang="fr" baseline="0" dirty="0"/>
          </a:p>
          <a:p>
            <a:pPr rtl="0"/>
            <a:endParaRPr lang="en-US" baseline="0" dirty="0" smtClean="0"/>
          </a:p>
          <a:p>
            <a:pPr rtl="0"/>
            <a:r>
              <a:rPr lang="fr" baseline="0" dirty="0"/>
              <a:t>Si vous préférez commencer de zéro, appuyez sur le bouton Nouvelle diapositive sous l’onglet Accueil pour insérer une nouvelle page. Entrez votre texte dans les espaces réservés vides et ajoutez votre logo à l’aide de l’option Insérer une image.</a:t>
            </a:r>
            <a:endParaRPr lang="en-US" dirty="0" smtClean="0"/>
          </a:p>
          <a:p>
            <a:pPr rtl="0"/>
            <a:endParaRPr lang="en-US" dirty="0"/>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206237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rtes de visite x 10">
    <p:spTree>
      <p:nvGrpSpPr>
        <p:cNvPr id="1" name=""/>
        <p:cNvGrpSpPr/>
        <p:nvPr/>
      </p:nvGrpSpPr>
      <p:grpSpPr>
        <a:xfrm>
          <a:off x="0" y="0"/>
          <a:ext cx="0" cy="0"/>
          <a:chOff x="0" y="0"/>
          <a:chExt cx="0" cy="0"/>
        </a:xfrm>
      </p:grpSpPr>
      <p:sp>
        <p:nvSpPr>
          <p:cNvPr id="2" name="bloc de couleur"/>
          <p:cNvSpPr/>
          <p:nvPr userDrawn="1"/>
        </p:nvSpPr>
        <p:spPr bwMode="gray">
          <a:xfrm>
            <a:off x="5919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70" name="Espace réservé du texte 21"/>
          <p:cNvSpPr>
            <a:spLocks noGrp="1"/>
          </p:cNvSpPr>
          <p:nvPr>
            <p:ph type="body" sz="quarter" idx="25" hasCustomPrompt="1"/>
          </p:nvPr>
        </p:nvSpPr>
        <p:spPr>
          <a:xfrm>
            <a:off x="62612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69" name="Espace réservé du texte 19"/>
          <p:cNvSpPr>
            <a:spLocks noGrp="1"/>
          </p:cNvSpPr>
          <p:nvPr>
            <p:ph type="body" sz="quarter" idx="24" hasCustomPrompt="1"/>
          </p:nvPr>
        </p:nvSpPr>
        <p:spPr bwMode="white">
          <a:xfrm>
            <a:off x="62612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24" name="Espace réservé du texte 21"/>
          <p:cNvSpPr>
            <a:spLocks noGrp="1"/>
          </p:cNvSpPr>
          <p:nvPr>
            <p:ph type="body" sz="quarter" idx="80" hasCustomPrompt="1"/>
          </p:nvPr>
        </p:nvSpPr>
        <p:spPr>
          <a:xfrm>
            <a:off x="62612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75" name="Espace réservé du texte 31"/>
          <p:cNvSpPr>
            <a:spLocks noGrp="1"/>
          </p:cNvSpPr>
          <p:nvPr>
            <p:ph type="body" sz="quarter" idx="30" hasCustomPrompt="1"/>
          </p:nvPr>
        </p:nvSpPr>
        <p:spPr>
          <a:xfrm>
            <a:off x="62612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25" name="Espace réservé du texte 31"/>
          <p:cNvSpPr>
            <a:spLocks noGrp="1"/>
          </p:cNvSpPr>
          <p:nvPr>
            <p:ph type="body" sz="quarter" idx="81" hasCustomPrompt="1"/>
          </p:nvPr>
        </p:nvSpPr>
        <p:spPr>
          <a:xfrm>
            <a:off x="62612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36" name="Espace réservé du texte 31"/>
          <p:cNvSpPr>
            <a:spLocks noGrp="1"/>
          </p:cNvSpPr>
          <p:nvPr>
            <p:ph type="body" sz="quarter" idx="82" hasCustomPrompt="1"/>
          </p:nvPr>
        </p:nvSpPr>
        <p:spPr>
          <a:xfrm>
            <a:off x="62612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37" name="Espace réservé du texte 31"/>
          <p:cNvSpPr>
            <a:spLocks noGrp="1"/>
          </p:cNvSpPr>
          <p:nvPr>
            <p:ph type="body" sz="quarter" idx="83" hasCustomPrompt="1"/>
          </p:nvPr>
        </p:nvSpPr>
        <p:spPr>
          <a:xfrm>
            <a:off x="62612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48" name="Espace réservé du texte 31"/>
          <p:cNvSpPr>
            <a:spLocks noGrp="1"/>
          </p:cNvSpPr>
          <p:nvPr>
            <p:ph type="body" sz="quarter" idx="84" hasCustomPrompt="1"/>
          </p:nvPr>
        </p:nvSpPr>
        <p:spPr>
          <a:xfrm>
            <a:off x="9456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49" name="Espace réservé du texte 31"/>
          <p:cNvSpPr>
            <a:spLocks noGrp="1"/>
          </p:cNvSpPr>
          <p:nvPr>
            <p:ph type="body" sz="quarter" idx="85" hasCustomPrompt="1"/>
          </p:nvPr>
        </p:nvSpPr>
        <p:spPr>
          <a:xfrm>
            <a:off x="94774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61" name="bloc de couleur"/>
          <p:cNvSpPr/>
          <p:nvPr userDrawn="1"/>
        </p:nvSpPr>
        <p:spPr bwMode="gray">
          <a:xfrm>
            <a:off x="24207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2" name="Espace réservé du texte 21"/>
          <p:cNvSpPr>
            <a:spLocks noGrp="1"/>
          </p:cNvSpPr>
          <p:nvPr>
            <p:ph type="body" sz="quarter" idx="86" hasCustomPrompt="1"/>
          </p:nvPr>
        </p:nvSpPr>
        <p:spPr>
          <a:xfrm>
            <a:off x="245492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63" name="Espace réservé du texte 19"/>
          <p:cNvSpPr>
            <a:spLocks noGrp="1"/>
          </p:cNvSpPr>
          <p:nvPr>
            <p:ph type="body" sz="quarter" idx="87" hasCustomPrompt="1"/>
          </p:nvPr>
        </p:nvSpPr>
        <p:spPr bwMode="white">
          <a:xfrm>
            <a:off x="245492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64" name="Espace réservé du texte 21"/>
          <p:cNvSpPr>
            <a:spLocks noGrp="1"/>
          </p:cNvSpPr>
          <p:nvPr>
            <p:ph type="body" sz="quarter" idx="88" hasCustomPrompt="1"/>
          </p:nvPr>
        </p:nvSpPr>
        <p:spPr>
          <a:xfrm>
            <a:off x="245492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65" name="Espace réservé du texte 31"/>
          <p:cNvSpPr>
            <a:spLocks noGrp="1"/>
          </p:cNvSpPr>
          <p:nvPr>
            <p:ph type="body" sz="quarter" idx="89" hasCustomPrompt="1"/>
          </p:nvPr>
        </p:nvSpPr>
        <p:spPr>
          <a:xfrm>
            <a:off x="245492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66" name="Espace réservé du texte 31"/>
          <p:cNvSpPr>
            <a:spLocks noGrp="1"/>
          </p:cNvSpPr>
          <p:nvPr>
            <p:ph type="body" sz="quarter" idx="90" hasCustomPrompt="1"/>
          </p:nvPr>
        </p:nvSpPr>
        <p:spPr>
          <a:xfrm>
            <a:off x="245492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67" name="Espace réservé du texte 31"/>
          <p:cNvSpPr>
            <a:spLocks noGrp="1"/>
          </p:cNvSpPr>
          <p:nvPr>
            <p:ph type="body" sz="quarter" idx="91" hasCustomPrompt="1"/>
          </p:nvPr>
        </p:nvSpPr>
        <p:spPr>
          <a:xfrm>
            <a:off x="245492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68" name="Espace réservé du texte 31"/>
          <p:cNvSpPr>
            <a:spLocks noGrp="1"/>
          </p:cNvSpPr>
          <p:nvPr>
            <p:ph type="body" sz="quarter" idx="92" hasCustomPrompt="1"/>
          </p:nvPr>
        </p:nvSpPr>
        <p:spPr>
          <a:xfrm>
            <a:off x="245492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69" name="Espace réservé du texte 31"/>
          <p:cNvSpPr>
            <a:spLocks noGrp="1"/>
          </p:cNvSpPr>
          <p:nvPr>
            <p:ph type="body" sz="quarter" idx="93" hasCustomPrompt="1"/>
          </p:nvPr>
        </p:nvSpPr>
        <p:spPr>
          <a:xfrm>
            <a:off x="27744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70" name="Espace réservé du texte 31"/>
          <p:cNvSpPr>
            <a:spLocks noGrp="1"/>
          </p:cNvSpPr>
          <p:nvPr>
            <p:ph type="body" sz="quarter" idx="94" hasCustomPrompt="1"/>
          </p:nvPr>
        </p:nvSpPr>
        <p:spPr>
          <a:xfrm>
            <a:off x="277654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72" name="bloc de couleur"/>
          <p:cNvSpPr/>
          <p:nvPr userDrawn="1"/>
        </p:nvSpPr>
        <p:spPr bwMode="gray">
          <a:xfrm>
            <a:off x="4250389"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3" name="Espace réservé du texte 21"/>
          <p:cNvSpPr>
            <a:spLocks noGrp="1"/>
          </p:cNvSpPr>
          <p:nvPr>
            <p:ph type="body" sz="quarter" idx="95" hasCustomPrompt="1"/>
          </p:nvPr>
        </p:nvSpPr>
        <p:spPr>
          <a:xfrm>
            <a:off x="4284572"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74" name="Espace réservé du texte 19"/>
          <p:cNvSpPr>
            <a:spLocks noGrp="1"/>
          </p:cNvSpPr>
          <p:nvPr>
            <p:ph type="body" sz="quarter" idx="96" hasCustomPrompt="1"/>
          </p:nvPr>
        </p:nvSpPr>
        <p:spPr bwMode="white">
          <a:xfrm>
            <a:off x="4284572"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75" name="Espace réservé du texte 21"/>
          <p:cNvSpPr>
            <a:spLocks noGrp="1"/>
          </p:cNvSpPr>
          <p:nvPr>
            <p:ph type="body" sz="quarter" idx="97" hasCustomPrompt="1"/>
          </p:nvPr>
        </p:nvSpPr>
        <p:spPr>
          <a:xfrm>
            <a:off x="4284572"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76" name="Espace réservé du texte 31"/>
          <p:cNvSpPr>
            <a:spLocks noGrp="1"/>
          </p:cNvSpPr>
          <p:nvPr>
            <p:ph type="body" sz="quarter" idx="98" hasCustomPrompt="1"/>
          </p:nvPr>
        </p:nvSpPr>
        <p:spPr>
          <a:xfrm>
            <a:off x="4284572"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77" name="Espace réservé du texte 31"/>
          <p:cNvSpPr>
            <a:spLocks noGrp="1"/>
          </p:cNvSpPr>
          <p:nvPr>
            <p:ph type="body" sz="quarter" idx="99" hasCustomPrompt="1"/>
          </p:nvPr>
        </p:nvSpPr>
        <p:spPr>
          <a:xfrm>
            <a:off x="4284572"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78" name="Espace réservé du texte 31"/>
          <p:cNvSpPr>
            <a:spLocks noGrp="1"/>
          </p:cNvSpPr>
          <p:nvPr>
            <p:ph type="body" sz="quarter" idx="100" hasCustomPrompt="1"/>
          </p:nvPr>
        </p:nvSpPr>
        <p:spPr>
          <a:xfrm>
            <a:off x="4284572"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79" name="Espace réservé du texte 31"/>
          <p:cNvSpPr>
            <a:spLocks noGrp="1"/>
          </p:cNvSpPr>
          <p:nvPr>
            <p:ph type="body" sz="quarter" idx="101" hasCustomPrompt="1"/>
          </p:nvPr>
        </p:nvSpPr>
        <p:spPr>
          <a:xfrm>
            <a:off x="4284572"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80" name="Espace réservé du texte 31"/>
          <p:cNvSpPr>
            <a:spLocks noGrp="1"/>
          </p:cNvSpPr>
          <p:nvPr>
            <p:ph type="body" sz="quarter" idx="102" hasCustomPrompt="1"/>
          </p:nvPr>
        </p:nvSpPr>
        <p:spPr>
          <a:xfrm>
            <a:off x="46032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81" name="Espace réservé du texte 31"/>
          <p:cNvSpPr>
            <a:spLocks noGrp="1"/>
          </p:cNvSpPr>
          <p:nvPr>
            <p:ph type="body" sz="quarter" idx="103" hasCustomPrompt="1"/>
          </p:nvPr>
        </p:nvSpPr>
        <p:spPr>
          <a:xfrm>
            <a:off x="4606187"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83" name="bloc de couleur"/>
          <p:cNvSpPr/>
          <p:nvPr userDrawn="1"/>
        </p:nvSpPr>
        <p:spPr bwMode="gray">
          <a:xfrm>
            <a:off x="60783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4" name="Espace réservé du texte 21"/>
          <p:cNvSpPr>
            <a:spLocks noGrp="1"/>
          </p:cNvSpPr>
          <p:nvPr>
            <p:ph type="body" sz="quarter" idx="104" hasCustomPrompt="1"/>
          </p:nvPr>
        </p:nvSpPr>
        <p:spPr>
          <a:xfrm>
            <a:off x="611252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85" name="Espace réservé du texte 19"/>
          <p:cNvSpPr>
            <a:spLocks noGrp="1"/>
          </p:cNvSpPr>
          <p:nvPr>
            <p:ph type="body" sz="quarter" idx="105" hasCustomPrompt="1"/>
          </p:nvPr>
        </p:nvSpPr>
        <p:spPr bwMode="white">
          <a:xfrm>
            <a:off x="611252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86" name="Espace réservé du texte 21"/>
          <p:cNvSpPr>
            <a:spLocks noGrp="1"/>
          </p:cNvSpPr>
          <p:nvPr>
            <p:ph type="body" sz="quarter" idx="106" hasCustomPrompt="1"/>
          </p:nvPr>
        </p:nvSpPr>
        <p:spPr>
          <a:xfrm>
            <a:off x="611252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87" name="Espace réservé du texte 31"/>
          <p:cNvSpPr>
            <a:spLocks noGrp="1"/>
          </p:cNvSpPr>
          <p:nvPr>
            <p:ph type="body" sz="quarter" idx="107" hasCustomPrompt="1"/>
          </p:nvPr>
        </p:nvSpPr>
        <p:spPr>
          <a:xfrm>
            <a:off x="611252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88" name="Espace réservé du texte 31"/>
          <p:cNvSpPr>
            <a:spLocks noGrp="1"/>
          </p:cNvSpPr>
          <p:nvPr>
            <p:ph type="body" sz="quarter" idx="108" hasCustomPrompt="1"/>
          </p:nvPr>
        </p:nvSpPr>
        <p:spPr>
          <a:xfrm>
            <a:off x="611252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189" name="Espace réservé du texte 31"/>
          <p:cNvSpPr>
            <a:spLocks noGrp="1"/>
          </p:cNvSpPr>
          <p:nvPr>
            <p:ph type="body" sz="quarter" idx="109" hasCustomPrompt="1"/>
          </p:nvPr>
        </p:nvSpPr>
        <p:spPr>
          <a:xfrm>
            <a:off x="611252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190" name="Espace réservé du texte 31"/>
          <p:cNvSpPr>
            <a:spLocks noGrp="1"/>
          </p:cNvSpPr>
          <p:nvPr>
            <p:ph type="body" sz="quarter" idx="110" hasCustomPrompt="1"/>
          </p:nvPr>
        </p:nvSpPr>
        <p:spPr>
          <a:xfrm>
            <a:off x="611252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191" name="Espace réservé du texte 31"/>
          <p:cNvSpPr>
            <a:spLocks noGrp="1"/>
          </p:cNvSpPr>
          <p:nvPr>
            <p:ph type="body" sz="quarter" idx="111" hasCustomPrompt="1"/>
          </p:nvPr>
        </p:nvSpPr>
        <p:spPr>
          <a:xfrm>
            <a:off x="6432000" y="3474052"/>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92" name="Espace réservé du texte 31"/>
          <p:cNvSpPr>
            <a:spLocks noGrp="1"/>
          </p:cNvSpPr>
          <p:nvPr>
            <p:ph type="body" sz="quarter" idx="112" hasCustomPrompt="1"/>
          </p:nvPr>
        </p:nvSpPr>
        <p:spPr>
          <a:xfrm>
            <a:off x="643414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194" name="bloc de couleur"/>
          <p:cNvSpPr/>
          <p:nvPr userDrawn="1"/>
        </p:nvSpPr>
        <p:spPr bwMode="gray">
          <a:xfrm>
            <a:off x="791290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95" name="Espace réservé du texte 21"/>
          <p:cNvSpPr>
            <a:spLocks noGrp="1"/>
          </p:cNvSpPr>
          <p:nvPr>
            <p:ph type="body" sz="quarter" idx="113" hasCustomPrompt="1"/>
          </p:nvPr>
        </p:nvSpPr>
        <p:spPr>
          <a:xfrm>
            <a:off x="7947087" y="2574320"/>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96" name="Espace réservé du texte 19"/>
          <p:cNvSpPr>
            <a:spLocks noGrp="1"/>
          </p:cNvSpPr>
          <p:nvPr>
            <p:ph type="body" sz="quarter" idx="114" hasCustomPrompt="1"/>
          </p:nvPr>
        </p:nvSpPr>
        <p:spPr bwMode="white">
          <a:xfrm>
            <a:off x="7947087" y="2133600"/>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197" name="Espace réservé du texte 21"/>
          <p:cNvSpPr>
            <a:spLocks noGrp="1"/>
          </p:cNvSpPr>
          <p:nvPr>
            <p:ph type="body" sz="quarter" idx="115" hasCustomPrompt="1"/>
          </p:nvPr>
        </p:nvSpPr>
        <p:spPr>
          <a:xfrm>
            <a:off x="7947087" y="2696241"/>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198" name="Espace réservé du texte 31"/>
          <p:cNvSpPr>
            <a:spLocks noGrp="1"/>
          </p:cNvSpPr>
          <p:nvPr>
            <p:ph type="body" sz="quarter" idx="116" hasCustomPrompt="1"/>
          </p:nvPr>
        </p:nvSpPr>
        <p:spPr>
          <a:xfrm>
            <a:off x="7947087" y="3098679"/>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199" name="Espace réservé du texte 31"/>
          <p:cNvSpPr>
            <a:spLocks noGrp="1"/>
          </p:cNvSpPr>
          <p:nvPr>
            <p:ph type="body" sz="quarter" idx="117" hasCustomPrompt="1"/>
          </p:nvPr>
        </p:nvSpPr>
        <p:spPr>
          <a:xfrm>
            <a:off x="7947087" y="3221401"/>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Tapez un code postal et une ville ici</a:t>
            </a:r>
            <a:endParaRPr lang="fr-FR" dirty="0"/>
          </a:p>
        </p:txBody>
      </p:sp>
      <p:sp>
        <p:nvSpPr>
          <p:cNvPr id="200" name="Espace réservé du texte 31"/>
          <p:cNvSpPr>
            <a:spLocks noGrp="1"/>
          </p:cNvSpPr>
          <p:nvPr>
            <p:ph type="body" sz="quarter" idx="118" hasCustomPrompt="1"/>
          </p:nvPr>
        </p:nvSpPr>
        <p:spPr>
          <a:xfrm>
            <a:off x="7947087" y="3474052"/>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01" name="Espace réservé du texte 31"/>
          <p:cNvSpPr>
            <a:spLocks noGrp="1"/>
          </p:cNvSpPr>
          <p:nvPr>
            <p:ph type="body" sz="quarter" idx="119" hasCustomPrompt="1"/>
          </p:nvPr>
        </p:nvSpPr>
        <p:spPr>
          <a:xfrm>
            <a:off x="7947087" y="3595685"/>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02" name="Espace réservé du texte 31"/>
          <p:cNvSpPr>
            <a:spLocks noGrp="1"/>
          </p:cNvSpPr>
          <p:nvPr>
            <p:ph type="body" sz="quarter" idx="120" hasCustomPrompt="1"/>
          </p:nvPr>
        </p:nvSpPr>
        <p:spPr>
          <a:xfrm>
            <a:off x="8257200" y="3474052"/>
            <a:ext cx="11988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03" name="Espace réservé du texte 31"/>
          <p:cNvSpPr>
            <a:spLocks noGrp="1"/>
          </p:cNvSpPr>
          <p:nvPr>
            <p:ph type="body" sz="quarter" idx="121" hasCustomPrompt="1"/>
          </p:nvPr>
        </p:nvSpPr>
        <p:spPr>
          <a:xfrm>
            <a:off x="8268702" y="3595685"/>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05" name="bloc de couleur"/>
          <p:cNvSpPr/>
          <p:nvPr userDrawn="1"/>
        </p:nvSpPr>
        <p:spPr bwMode="gray">
          <a:xfrm>
            <a:off x="5919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06" name="Espace réservé du texte 21"/>
          <p:cNvSpPr>
            <a:spLocks noGrp="1"/>
          </p:cNvSpPr>
          <p:nvPr>
            <p:ph type="body" sz="quarter" idx="122" hasCustomPrompt="1"/>
          </p:nvPr>
        </p:nvSpPr>
        <p:spPr>
          <a:xfrm>
            <a:off x="62612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07" name="Espace réservé du texte 19"/>
          <p:cNvSpPr>
            <a:spLocks noGrp="1"/>
          </p:cNvSpPr>
          <p:nvPr>
            <p:ph type="body" sz="quarter" idx="123" hasCustomPrompt="1"/>
          </p:nvPr>
        </p:nvSpPr>
        <p:spPr bwMode="white">
          <a:xfrm>
            <a:off x="62612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08" name="Espace réservé du texte 21"/>
          <p:cNvSpPr>
            <a:spLocks noGrp="1"/>
          </p:cNvSpPr>
          <p:nvPr>
            <p:ph type="body" sz="quarter" idx="124" hasCustomPrompt="1"/>
          </p:nvPr>
        </p:nvSpPr>
        <p:spPr>
          <a:xfrm>
            <a:off x="62612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09" name="Espace réservé du texte 31"/>
          <p:cNvSpPr>
            <a:spLocks noGrp="1"/>
          </p:cNvSpPr>
          <p:nvPr>
            <p:ph type="body" sz="quarter" idx="125" hasCustomPrompt="1"/>
          </p:nvPr>
        </p:nvSpPr>
        <p:spPr>
          <a:xfrm>
            <a:off x="62612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10" name="Espace réservé du texte 31"/>
          <p:cNvSpPr>
            <a:spLocks noGrp="1"/>
          </p:cNvSpPr>
          <p:nvPr>
            <p:ph type="body" sz="quarter" idx="126" hasCustomPrompt="1"/>
          </p:nvPr>
        </p:nvSpPr>
        <p:spPr>
          <a:xfrm>
            <a:off x="62612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11" name="Espace réservé du texte 31"/>
          <p:cNvSpPr>
            <a:spLocks noGrp="1"/>
          </p:cNvSpPr>
          <p:nvPr>
            <p:ph type="body" sz="quarter" idx="127" hasCustomPrompt="1"/>
          </p:nvPr>
        </p:nvSpPr>
        <p:spPr>
          <a:xfrm>
            <a:off x="62612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12" name="Espace réservé du texte 31"/>
          <p:cNvSpPr>
            <a:spLocks noGrp="1"/>
          </p:cNvSpPr>
          <p:nvPr>
            <p:ph type="body" sz="quarter" idx="128" hasCustomPrompt="1"/>
          </p:nvPr>
        </p:nvSpPr>
        <p:spPr>
          <a:xfrm>
            <a:off x="62612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13" name="Espace réservé du texte 31"/>
          <p:cNvSpPr>
            <a:spLocks noGrp="1"/>
          </p:cNvSpPr>
          <p:nvPr>
            <p:ph type="body" sz="quarter" idx="129" hasCustomPrompt="1"/>
          </p:nvPr>
        </p:nvSpPr>
        <p:spPr>
          <a:xfrm>
            <a:off x="9456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14" name="Espace réservé du texte 31"/>
          <p:cNvSpPr>
            <a:spLocks noGrp="1"/>
          </p:cNvSpPr>
          <p:nvPr>
            <p:ph type="body" sz="quarter" idx="130" hasCustomPrompt="1"/>
          </p:nvPr>
        </p:nvSpPr>
        <p:spPr>
          <a:xfrm>
            <a:off x="94774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16" name="bloc de couleur"/>
          <p:cNvSpPr/>
          <p:nvPr userDrawn="1"/>
        </p:nvSpPr>
        <p:spPr bwMode="gray">
          <a:xfrm>
            <a:off x="24207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17" name="Espace réservé du texte 21"/>
          <p:cNvSpPr>
            <a:spLocks noGrp="1"/>
          </p:cNvSpPr>
          <p:nvPr>
            <p:ph type="body" sz="quarter" idx="131" hasCustomPrompt="1"/>
          </p:nvPr>
        </p:nvSpPr>
        <p:spPr>
          <a:xfrm>
            <a:off x="245492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18" name="Espace réservé du texte 19"/>
          <p:cNvSpPr>
            <a:spLocks noGrp="1"/>
          </p:cNvSpPr>
          <p:nvPr>
            <p:ph type="body" sz="quarter" idx="132" hasCustomPrompt="1"/>
          </p:nvPr>
        </p:nvSpPr>
        <p:spPr bwMode="white">
          <a:xfrm>
            <a:off x="245492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19" name="Espace réservé du texte 21"/>
          <p:cNvSpPr>
            <a:spLocks noGrp="1"/>
          </p:cNvSpPr>
          <p:nvPr>
            <p:ph type="body" sz="quarter" idx="133" hasCustomPrompt="1"/>
          </p:nvPr>
        </p:nvSpPr>
        <p:spPr>
          <a:xfrm>
            <a:off x="245492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20" name="Espace réservé du texte 31"/>
          <p:cNvSpPr>
            <a:spLocks noGrp="1"/>
          </p:cNvSpPr>
          <p:nvPr>
            <p:ph type="body" sz="quarter" idx="134" hasCustomPrompt="1"/>
          </p:nvPr>
        </p:nvSpPr>
        <p:spPr>
          <a:xfrm>
            <a:off x="245492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21" name="Espace réservé du texte 31"/>
          <p:cNvSpPr>
            <a:spLocks noGrp="1"/>
          </p:cNvSpPr>
          <p:nvPr>
            <p:ph type="body" sz="quarter" idx="135" hasCustomPrompt="1"/>
          </p:nvPr>
        </p:nvSpPr>
        <p:spPr>
          <a:xfrm>
            <a:off x="245492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22" name="Espace réservé du texte 31"/>
          <p:cNvSpPr>
            <a:spLocks noGrp="1"/>
          </p:cNvSpPr>
          <p:nvPr>
            <p:ph type="body" sz="quarter" idx="136" hasCustomPrompt="1"/>
          </p:nvPr>
        </p:nvSpPr>
        <p:spPr>
          <a:xfrm>
            <a:off x="245492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23" name="Espace réservé du texte 31"/>
          <p:cNvSpPr>
            <a:spLocks noGrp="1"/>
          </p:cNvSpPr>
          <p:nvPr>
            <p:ph type="body" sz="quarter" idx="137" hasCustomPrompt="1"/>
          </p:nvPr>
        </p:nvSpPr>
        <p:spPr>
          <a:xfrm>
            <a:off x="245492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24" name="Espace réservé du texte 31"/>
          <p:cNvSpPr>
            <a:spLocks noGrp="1"/>
          </p:cNvSpPr>
          <p:nvPr>
            <p:ph type="body" sz="quarter" idx="138" hasCustomPrompt="1"/>
          </p:nvPr>
        </p:nvSpPr>
        <p:spPr>
          <a:xfrm>
            <a:off x="27744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25" name="Espace réservé du texte 31"/>
          <p:cNvSpPr>
            <a:spLocks noGrp="1"/>
          </p:cNvSpPr>
          <p:nvPr>
            <p:ph type="body" sz="quarter" idx="139" hasCustomPrompt="1"/>
          </p:nvPr>
        </p:nvSpPr>
        <p:spPr>
          <a:xfrm>
            <a:off x="277654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27" name="bloc de couleur"/>
          <p:cNvSpPr/>
          <p:nvPr userDrawn="1"/>
        </p:nvSpPr>
        <p:spPr bwMode="gray">
          <a:xfrm>
            <a:off x="4250389"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28" name="Espace réservé du texte 21"/>
          <p:cNvSpPr>
            <a:spLocks noGrp="1"/>
          </p:cNvSpPr>
          <p:nvPr>
            <p:ph type="body" sz="quarter" idx="140" hasCustomPrompt="1"/>
          </p:nvPr>
        </p:nvSpPr>
        <p:spPr>
          <a:xfrm>
            <a:off x="4284572"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29" name="Espace réservé du texte 19"/>
          <p:cNvSpPr>
            <a:spLocks noGrp="1"/>
          </p:cNvSpPr>
          <p:nvPr>
            <p:ph type="body" sz="quarter" idx="141" hasCustomPrompt="1"/>
          </p:nvPr>
        </p:nvSpPr>
        <p:spPr bwMode="white">
          <a:xfrm>
            <a:off x="4284572"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30" name="Espace réservé du texte 21"/>
          <p:cNvSpPr>
            <a:spLocks noGrp="1"/>
          </p:cNvSpPr>
          <p:nvPr>
            <p:ph type="body" sz="quarter" idx="142" hasCustomPrompt="1"/>
          </p:nvPr>
        </p:nvSpPr>
        <p:spPr>
          <a:xfrm>
            <a:off x="4284572"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31" name="Espace réservé du texte 31"/>
          <p:cNvSpPr>
            <a:spLocks noGrp="1"/>
          </p:cNvSpPr>
          <p:nvPr>
            <p:ph type="body" sz="quarter" idx="143" hasCustomPrompt="1"/>
          </p:nvPr>
        </p:nvSpPr>
        <p:spPr>
          <a:xfrm>
            <a:off x="4284572"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32" name="Espace réservé du texte 31"/>
          <p:cNvSpPr>
            <a:spLocks noGrp="1"/>
          </p:cNvSpPr>
          <p:nvPr>
            <p:ph type="body" sz="quarter" idx="144" hasCustomPrompt="1"/>
          </p:nvPr>
        </p:nvSpPr>
        <p:spPr>
          <a:xfrm>
            <a:off x="4284572"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33" name="Espace réservé du texte 31"/>
          <p:cNvSpPr>
            <a:spLocks noGrp="1"/>
          </p:cNvSpPr>
          <p:nvPr>
            <p:ph type="body" sz="quarter" idx="145" hasCustomPrompt="1"/>
          </p:nvPr>
        </p:nvSpPr>
        <p:spPr>
          <a:xfrm>
            <a:off x="4284572"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34" name="Espace réservé du texte 31"/>
          <p:cNvSpPr>
            <a:spLocks noGrp="1"/>
          </p:cNvSpPr>
          <p:nvPr>
            <p:ph type="body" sz="quarter" idx="146" hasCustomPrompt="1"/>
          </p:nvPr>
        </p:nvSpPr>
        <p:spPr>
          <a:xfrm>
            <a:off x="4284572"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35" name="Espace réservé du texte 31"/>
          <p:cNvSpPr>
            <a:spLocks noGrp="1"/>
          </p:cNvSpPr>
          <p:nvPr>
            <p:ph type="body" sz="quarter" idx="147" hasCustomPrompt="1"/>
          </p:nvPr>
        </p:nvSpPr>
        <p:spPr>
          <a:xfrm>
            <a:off x="46032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36" name="Espace réservé du texte 31"/>
          <p:cNvSpPr>
            <a:spLocks noGrp="1"/>
          </p:cNvSpPr>
          <p:nvPr>
            <p:ph type="body" sz="quarter" idx="148" hasCustomPrompt="1"/>
          </p:nvPr>
        </p:nvSpPr>
        <p:spPr>
          <a:xfrm>
            <a:off x="4606187"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38" name="bloc de couleur"/>
          <p:cNvSpPr/>
          <p:nvPr userDrawn="1"/>
        </p:nvSpPr>
        <p:spPr bwMode="gray">
          <a:xfrm>
            <a:off x="60783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39" name="Espace réservé du texte 21"/>
          <p:cNvSpPr>
            <a:spLocks noGrp="1"/>
          </p:cNvSpPr>
          <p:nvPr>
            <p:ph type="body" sz="quarter" idx="149" hasCustomPrompt="1"/>
          </p:nvPr>
        </p:nvSpPr>
        <p:spPr>
          <a:xfrm>
            <a:off x="611252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40" name="Espace réservé du texte 19"/>
          <p:cNvSpPr>
            <a:spLocks noGrp="1"/>
          </p:cNvSpPr>
          <p:nvPr>
            <p:ph type="body" sz="quarter" idx="150" hasCustomPrompt="1"/>
          </p:nvPr>
        </p:nvSpPr>
        <p:spPr bwMode="white">
          <a:xfrm>
            <a:off x="611252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41" name="Espace réservé du texte 21"/>
          <p:cNvSpPr>
            <a:spLocks noGrp="1"/>
          </p:cNvSpPr>
          <p:nvPr>
            <p:ph type="body" sz="quarter" idx="151" hasCustomPrompt="1"/>
          </p:nvPr>
        </p:nvSpPr>
        <p:spPr>
          <a:xfrm>
            <a:off x="611252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42" name="Espace réservé du texte 31"/>
          <p:cNvSpPr>
            <a:spLocks noGrp="1"/>
          </p:cNvSpPr>
          <p:nvPr>
            <p:ph type="body" sz="quarter" idx="152" hasCustomPrompt="1"/>
          </p:nvPr>
        </p:nvSpPr>
        <p:spPr>
          <a:xfrm>
            <a:off x="611252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43" name="Espace réservé du texte 31"/>
          <p:cNvSpPr>
            <a:spLocks noGrp="1"/>
          </p:cNvSpPr>
          <p:nvPr>
            <p:ph type="body" sz="quarter" idx="153" hasCustomPrompt="1"/>
          </p:nvPr>
        </p:nvSpPr>
        <p:spPr>
          <a:xfrm>
            <a:off x="611252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44" name="Espace réservé du texte 31"/>
          <p:cNvSpPr>
            <a:spLocks noGrp="1"/>
          </p:cNvSpPr>
          <p:nvPr>
            <p:ph type="body" sz="quarter" idx="154" hasCustomPrompt="1"/>
          </p:nvPr>
        </p:nvSpPr>
        <p:spPr>
          <a:xfrm>
            <a:off x="611252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45" name="Espace réservé du texte 31"/>
          <p:cNvSpPr>
            <a:spLocks noGrp="1"/>
          </p:cNvSpPr>
          <p:nvPr>
            <p:ph type="body" sz="quarter" idx="155" hasCustomPrompt="1"/>
          </p:nvPr>
        </p:nvSpPr>
        <p:spPr>
          <a:xfrm>
            <a:off x="611252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46" name="Espace réservé du texte 31"/>
          <p:cNvSpPr>
            <a:spLocks noGrp="1"/>
          </p:cNvSpPr>
          <p:nvPr>
            <p:ph type="body" sz="quarter" idx="156" hasCustomPrompt="1"/>
          </p:nvPr>
        </p:nvSpPr>
        <p:spPr>
          <a:xfrm>
            <a:off x="6432000" y="6675159"/>
            <a:ext cx="11916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47" name="Espace réservé du texte 31"/>
          <p:cNvSpPr>
            <a:spLocks noGrp="1"/>
          </p:cNvSpPr>
          <p:nvPr>
            <p:ph type="body" sz="quarter" idx="157" hasCustomPrompt="1"/>
          </p:nvPr>
        </p:nvSpPr>
        <p:spPr>
          <a:xfrm>
            <a:off x="643414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49" name="bloc de couleur"/>
          <p:cNvSpPr/>
          <p:nvPr userDrawn="1"/>
        </p:nvSpPr>
        <p:spPr bwMode="gray">
          <a:xfrm>
            <a:off x="791290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50" name="Espace réservé du texte 21"/>
          <p:cNvSpPr>
            <a:spLocks noGrp="1"/>
          </p:cNvSpPr>
          <p:nvPr>
            <p:ph type="body" sz="quarter" idx="158" hasCustomPrompt="1"/>
          </p:nvPr>
        </p:nvSpPr>
        <p:spPr>
          <a:xfrm>
            <a:off x="7947087" y="5775427"/>
            <a:ext cx="1508760" cy="118874"/>
          </a:xfrm>
        </p:spPr>
        <p:txBody>
          <a:bodyPr lIns="0" tIns="0" rIns="0" bIns="0" rtlCol="0" anchor="t">
            <a:noAutofit/>
          </a:bodyPr>
          <a:lstStyle>
            <a:lvl1pPr marL="0" indent="0" algn="l" rtl="0">
              <a:lnSpc>
                <a:spcPct val="80000"/>
              </a:lnSpc>
              <a:spcBef>
                <a:spcPts val="0"/>
              </a:spcBef>
              <a:buNone/>
              <a:defRPr sz="800" b="0" cap="all" baseline="0">
                <a:solidFill>
                  <a:schemeClr val="accent3"/>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51" name="Espace réservé du texte 19"/>
          <p:cNvSpPr>
            <a:spLocks noGrp="1"/>
          </p:cNvSpPr>
          <p:nvPr>
            <p:ph type="body" sz="quarter" idx="159" hasCustomPrompt="1"/>
          </p:nvPr>
        </p:nvSpPr>
        <p:spPr bwMode="white">
          <a:xfrm>
            <a:off x="7947087" y="5334707"/>
            <a:ext cx="1507474" cy="342022"/>
          </a:xfrm>
        </p:spPr>
        <p:txBody>
          <a:bodyPr lIns="0" tIns="0" rIns="0" bIns="0" rtlCol="0" anchor="t">
            <a:noAutofit/>
          </a:bodyPr>
          <a:lstStyle>
            <a:lvl1pPr marL="0" indent="0" algn="l" rtl="0">
              <a:lnSpc>
                <a:spcPct val="80000"/>
              </a:lnSpc>
              <a:spcBef>
                <a:spcPts val="0"/>
              </a:spcBef>
              <a:buNone/>
              <a:defRPr sz="1200" b="0" cap="all" baseline="0">
                <a:solidFill>
                  <a:schemeClr val="bg1"/>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Entrez le nom ici</a:t>
            </a:r>
            <a:endParaRPr lang="fr-FR" dirty="0"/>
          </a:p>
        </p:txBody>
      </p:sp>
      <p:sp>
        <p:nvSpPr>
          <p:cNvPr id="252" name="Espace réservé du texte 21"/>
          <p:cNvSpPr>
            <a:spLocks noGrp="1"/>
          </p:cNvSpPr>
          <p:nvPr>
            <p:ph type="body" sz="quarter" idx="160" hasCustomPrompt="1"/>
          </p:nvPr>
        </p:nvSpPr>
        <p:spPr>
          <a:xfrm>
            <a:off x="7947087" y="5897348"/>
            <a:ext cx="1508760" cy="118872"/>
          </a:xfrm>
        </p:spPr>
        <p:txBody>
          <a:bodyPr lIns="0" tIns="0" rIns="0" bIns="0" rtlCol="0" anchor="t">
            <a:noAutofit/>
          </a:bodyPr>
          <a:lstStyle>
            <a:lvl1pPr marL="0" indent="0" algn="l" rtl="0">
              <a:lnSpc>
                <a:spcPct val="80000"/>
              </a:lnSpc>
              <a:spcBef>
                <a:spcPts val="0"/>
              </a:spcBef>
              <a:buNone/>
              <a:defRPr sz="800" b="0">
                <a:solidFill>
                  <a:schemeClr val="tx1">
                    <a:lumMod val="65000"/>
                    <a:lumOff val="35000"/>
                  </a:schemeClr>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[E-mail]</a:t>
            </a:r>
            <a:endParaRPr lang="fr-FR" dirty="0"/>
          </a:p>
        </p:txBody>
      </p:sp>
      <p:sp>
        <p:nvSpPr>
          <p:cNvPr id="253" name="Espace réservé du texte 31"/>
          <p:cNvSpPr>
            <a:spLocks noGrp="1"/>
          </p:cNvSpPr>
          <p:nvPr>
            <p:ph type="body" sz="quarter" idx="161" hasCustomPrompt="1"/>
          </p:nvPr>
        </p:nvSpPr>
        <p:spPr>
          <a:xfrm>
            <a:off x="7947087" y="6299786"/>
            <a:ext cx="1508760" cy="11839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a:t>
            </a:r>
            <a:endParaRPr lang="fr-FR" dirty="0"/>
          </a:p>
        </p:txBody>
      </p:sp>
      <p:sp>
        <p:nvSpPr>
          <p:cNvPr id="254" name="Espace réservé du texte 31"/>
          <p:cNvSpPr>
            <a:spLocks noGrp="1"/>
          </p:cNvSpPr>
          <p:nvPr>
            <p:ph type="body" sz="quarter" idx="162" hasCustomPrompt="1"/>
          </p:nvPr>
        </p:nvSpPr>
        <p:spPr>
          <a:xfrm>
            <a:off x="7947087" y="6422508"/>
            <a:ext cx="1508760" cy="114730"/>
          </a:xfrm>
        </p:spPr>
        <p:txBody>
          <a:bodyPr lIns="0" tIns="0" rIns="0" bIns="0" rtlCol="0">
            <a:noAutofit/>
          </a:bodyPr>
          <a:lstStyle>
            <a:lvl1pPr marL="0" indent="0" algn="l" rtl="0">
              <a:lnSpc>
                <a:spcPct val="80000"/>
              </a:lnSpc>
              <a:spcBef>
                <a:spcPts val="0"/>
              </a:spcBef>
              <a:buNone/>
              <a:defRPr sz="80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[Code postal, Ville]</a:t>
            </a:r>
            <a:endParaRPr lang="fr-FR" dirty="0"/>
          </a:p>
        </p:txBody>
      </p:sp>
      <p:sp>
        <p:nvSpPr>
          <p:cNvPr id="255" name="Espace réservé du texte 31"/>
          <p:cNvSpPr>
            <a:spLocks noGrp="1"/>
          </p:cNvSpPr>
          <p:nvPr>
            <p:ph type="body" sz="quarter" idx="163" hasCustomPrompt="1"/>
          </p:nvPr>
        </p:nvSpPr>
        <p:spPr>
          <a:xfrm>
            <a:off x="7947087" y="6675159"/>
            <a:ext cx="324000" cy="11449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Bureau</a:t>
            </a:r>
            <a:endParaRPr lang="fr-FR" dirty="0"/>
          </a:p>
        </p:txBody>
      </p:sp>
      <p:sp>
        <p:nvSpPr>
          <p:cNvPr id="256" name="Espace réservé du texte 31"/>
          <p:cNvSpPr>
            <a:spLocks noGrp="1"/>
          </p:cNvSpPr>
          <p:nvPr>
            <p:ph type="body" sz="quarter" idx="164" hasCustomPrompt="1"/>
          </p:nvPr>
        </p:nvSpPr>
        <p:spPr>
          <a:xfrm>
            <a:off x="7947087" y="6796792"/>
            <a:ext cx="320040" cy="118872"/>
          </a:xfrm>
        </p:spPr>
        <p:txBody>
          <a:bodyPr lIns="0" tIns="0" rIns="0" bIns="0" rtlCol="0">
            <a:noAutofit/>
          </a:bodyPr>
          <a:lstStyle>
            <a:lvl1pPr marL="0" indent="0" algn="l" rtl="0">
              <a:lnSpc>
                <a:spcPct val="80000"/>
              </a:lnSpc>
              <a:spcBef>
                <a:spcPts val="0"/>
              </a:spcBef>
              <a:buNone/>
              <a:defRPr sz="800" b="1"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Mobile</a:t>
            </a:r>
            <a:endParaRPr lang="fr-FR" dirty="0"/>
          </a:p>
        </p:txBody>
      </p:sp>
      <p:sp>
        <p:nvSpPr>
          <p:cNvPr id="257" name="Espace réservé du texte 31"/>
          <p:cNvSpPr>
            <a:spLocks noGrp="1"/>
          </p:cNvSpPr>
          <p:nvPr>
            <p:ph type="body" sz="quarter" idx="165" hasCustomPrompt="1"/>
          </p:nvPr>
        </p:nvSpPr>
        <p:spPr>
          <a:xfrm>
            <a:off x="8260800" y="6675159"/>
            <a:ext cx="1198800" cy="11449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
        <p:nvSpPr>
          <p:cNvPr id="258" name="Espace réservé du texte 31"/>
          <p:cNvSpPr>
            <a:spLocks noGrp="1"/>
          </p:cNvSpPr>
          <p:nvPr>
            <p:ph type="body" sz="quarter" idx="166" hasCustomPrompt="1"/>
          </p:nvPr>
        </p:nvSpPr>
        <p:spPr>
          <a:xfrm>
            <a:off x="8268702" y="6796792"/>
            <a:ext cx="1188720" cy="118872"/>
          </a:xfrm>
        </p:spPr>
        <p:txBody>
          <a:bodyPr lIns="0" tIns="0" rIns="0" bIns="0" rtlCol="0">
            <a:noAutofit/>
          </a:bodyPr>
          <a:lstStyle>
            <a:lvl1pPr marL="0" indent="0" algn="l" rtl="0">
              <a:lnSpc>
                <a:spcPct val="80000"/>
              </a:lnSpc>
              <a:spcBef>
                <a:spcPts val="0"/>
              </a:spcBef>
              <a:buNone/>
              <a:defRPr sz="800" b="0" baseline="0">
                <a:solidFill>
                  <a:schemeClr val="accent3"/>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[Numéro de téléphone]</a:t>
            </a:r>
            <a:endParaRPr lang="fr-FR"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ille de cartes de visite" hidden="1"/>
          <p:cNvGrpSpPr/>
          <p:nvPr userDrawn="1"/>
        </p:nvGrpSpPr>
        <p:grpSpPr>
          <a:xfrm rot="5400000">
            <a:off x="1828800" y="-685800"/>
            <a:ext cx="6400800" cy="9144000"/>
            <a:chOff x="685800" y="452618"/>
            <a:chExt cx="6400800" cy="9148542"/>
          </a:xfrm>
        </p:grpSpPr>
        <p:sp>
          <p:nvSpPr>
            <p:cNvPr id="9" name="Rectangle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0" name="Rectangle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1" name="Rectangle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2" name="Rectangle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3" name="Rectangle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4" name="Rectangle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5" name="Rectangle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 name="Rectangle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 name="Rectangle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 name="Rectangle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sp>
        <p:nvSpPr>
          <p:cNvPr id="2" name="Espace réservé du titre 1" hidden="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hidden="1"/>
          <p:cNvSpPr>
            <a:spLocks noGrp="1"/>
          </p:cNvSpPr>
          <p:nvPr>
            <p:ph type="body" idx="1"/>
          </p:nvPr>
        </p:nvSpPr>
        <p:spPr>
          <a:xfrm>
            <a:off x="502920" y="1813561"/>
            <a:ext cx="9052560" cy="5129425"/>
          </a:xfrm>
          <a:prstGeom prst="rect">
            <a:avLst/>
          </a:prstGeom>
        </p:spPr>
        <p:txBody>
          <a:bodyPr vert="horz" lIns="91440" tIns="45720" rIns="91440" bIns="4572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hidden="1"/>
          <p:cNvSpPr>
            <a:spLocks noGrp="1"/>
          </p:cNvSpPr>
          <p:nvPr>
            <p:ph type="dt" sz="half" idx="2"/>
          </p:nvPr>
        </p:nvSpPr>
        <p:spPr>
          <a:xfrm>
            <a:off x="502920" y="7203864"/>
            <a:ext cx="2346960" cy="413809"/>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31/07/2013</a:t>
            </a:r>
            <a:endParaRPr lang="fr-FR" dirty="0"/>
          </a:p>
        </p:txBody>
      </p:sp>
      <p:sp>
        <p:nvSpPr>
          <p:cNvPr id="5" name="Espace réservé du pied de page 4" hidden="1"/>
          <p:cNvSpPr>
            <a:spLocks noGrp="1"/>
          </p:cNvSpPr>
          <p:nvPr>
            <p:ph type="ftr" sz="quarter" idx="3"/>
          </p:nvPr>
        </p:nvSpPr>
        <p:spPr>
          <a:xfrm>
            <a:off x="3436620" y="7203864"/>
            <a:ext cx="3185160" cy="413809"/>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fr-FR" dirty="0"/>
          </a:p>
        </p:txBody>
      </p:sp>
      <p:sp>
        <p:nvSpPr>
          <p:cNvPr id="6" name="Espace réservé du numéro de diapositive 5" hidden="1"/>
          <p:cNvSpPr>
            <a:spLocks noGrp="1"/>
          </p:cNvSpPr>
          <p:nvPr>
            <p:ph type="sldNum" sz="quarter" idx="4"/>
          </p:nvPr>
        </p:nvSpPr>
        <p:spPr>
          <a:xfrm>
            <a:off x="7208520" y="7203864"/>
            <a:ext cx="2346960" cy="413809"/>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a:t>
            </a:r>
            <a:endParaRPr lang="fr-FR"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userDrawn="1">
          <p15:clr>
            <a:srgbClr val="F26B43"/>
          </p15:clr>
        </p15:guide>
        <p15:guide id="2" orient="horz" pos="2448" userDrawn="1">
          <p15:clr>
            <a:srgbClr val="F26B43"/>
          </p15:clr>
        </p15:guide>
        <p15:guide id="3" pos="1440" userDrawn="1">
          <p15:clr>
            <a:srgbClr val="F26B43"/>
          </p15:clr>
        </p15:guide>
        <p15:guide id="4" pos="2592" userDrawn="1">
          <p15:clr>
            <a:srgbClr val="F26B43"/>
          </p15:clr>
        </p15:guide>
        <p15:guide id="5" pos="3744" userDrawn="1">
          <p15:clr>
            <a:srgbClr val="F26B43"/>
          </p15:clr>
        </p15:guide>
        <p15:guide id="6" pos="4896" userDrawn="1">
          <p15:clr>
            <a:srgbClr val="F26B43"/>
          </p15:clr>
        </p15:guide>
        <p15:guide id="7" pos="6048" userDrawn="1">
          <p15:clr>
            <a:srgbClr val="F26B43"/>
          </p15:clr>
        </p15:guide>
        <p15:guide id="8" orient="horz" pos="432" userDrawn="1">
          <p15:clr>
            <a:srgbClr val="F26B43"/>
          </p15:clr>
        </p15:guide>
        <p15:guide id="9" orient="horz" pos="44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Espace réservé du texte 93"/>
          <p:cNvSpPr>
            <a:spLocks noGrp="1"/>
          </p:cNvSpPr>
          <p:nvPr>
            <p:ph type="body" sz="quarter" idx="25"/>
          </p:nvPr>
        </p:nvSpPr>
        <p:spPr/>
        <p:txBody>
          <a:bodyPr rtlCol="0"/>
          <a:lstStyle/>
          <a:p>
            <a:pPr rtl="0"/>
            <a:r>
              <a:rPr lang="fr-FR" dirty="0" smtClean="0"/>
              <a:t>VICE-PRÉSIDENTE</a:t>
            </a:r>
            <a:endParaRPr lang="fr-FR" dirty="0"/>
          </a:p>
        </p:txBody>
      </p:sp>
      <p:sp>
        <p:nvSpPr>
          <p:cNvPr id="93" name="Espace réservé du texte 92"/>
          <p:cNvSpPr>
            <a:spLocks noGrp="1"/>
          </p:cNvSpPr>
          <p:nvPr>
            <p:ph type="body" sz="quarter" idx="24"/>
          </p:nvPr>
        </p:nvSpPr>
        <p:spPr/>
        <p:txBody>
          <a:bodyPr rtlCol="0"/>
          <a:lstStyle/>
          <a:p>
            <a:pPr rtl="0"/>
            <a:r>
              <a:rPr lang="fr-FR" dirty="0" smtClean="0"/>
              <a:t>Danielle Brasseur</a:t>
            </a:r>
            <a:endParaRPr lang="fr-FR" dirty="0"/>
          </a:p>
        </p:txBody>
      </p:sp>
      <p:sp>
        <p:nvSpPr>
          <p:cNvPr id="96" name="Espace réservé du texte 95"/>
          <p:cNvSpPr>
            <a:spLocks noGrp="1"/>
          </p:cNvSpPr>
          <p:nvPr>
            <p:ph type="body" sz="quarter" idx="80"/>
          </p:nvPr>
        </p:nvSpPr>
        <p:spPr/>
        <p:txBody>
          <a:bodyPr rtlCol="0"/>
          <a:lstStyle/>
          <a:p>
            <a:pPr rtl="0"/>
            <a:r>
              <a:rPr lang="fr-FR" dirty="0" smtClean="0"/>
              <a:t>dbrasseur@fabrikam.com</a:t>
            </a:r>
            <a:endParaRPr lang="fr-FR" dirty="0"/>
          </a:p>
        </p:txBody>
      </p:sp>
      <p:sp>
        <p:nvSpPr>
          <p:cNvPr id="95" name="Espace réservé du texte 94"/>
          <p:cNvSpPr>
            <a:spLocks noGrp="1"/>
          </p:cNvSpPr>
          <p:nvPr>
            <p:ph type="body" sz="quarter" idx="30"/>
          </p:nvPr>
        </p:nvSpPr>
        <p:spPr/>
        <p:txBody>
          <a:bodyPr rtlCol="0"/>
          <a:lstStyle/>
          <a:p>
            <a:pPr rtl="0"/>
            <a:r>
              <a:rPr lang="fr-FR" dirty="0" smtClean="0"/>
              <a:t>45 Rue de la République</a:t>
            </a:r>
            <a:endParaRPr lang="fr-FR" dirty="0"/>
          </a:p>
        </p:txBody>
      </p:sp>
      <p:sp>
        <p:nvSpPr>
          <p:cNvPr id="97" name="Espace réservé du texte 96"/>
          <p:cNvSpPr>
            <a:spLocks noGrp="1"/>
          </p:cNvSpPr>
          <p:nvPr>
            <p:ph type="body" sz="quarter" idx="81"/>
          </p:nvPr>
        </p:nvSpPr>
        <p:spPr/>
        <p:txBody>
          <a:bodyPr rtlCol="0"/>
          <a:lstStyle/>
          <a:p>
            <a:pPr rtl="0"/>
            <a:r>
              <a:rPr lang="fr-FR" dirty="0" smtClean="0"/>
              <a:t>35000 Rennes</a:t>
            </a:r>
            <a:endParaRPr lang="fr-FR" dirty="0"/>
          </a:p>
        </p:txBody>
      </p:sp>
      <p:sp>
        <p:nvSpPr>
          <p:cNvPr id="98" name="Espace réservé du texte 97"/>
          <p:cNvSpPr>
            <a:spLocks noGrp="1"/>
          </p:cNvSpPr>
          <p:nvPr>
            <p:ph type="body" sz="quarter" idx="82"/>
          </p:nvPr>
        </p:nvSpPr>
        <p:spPr/>
        <p:txBody>
          <a:bodyPr rtlCol="0"/>
          <a:lstStyle/>
          <a:p>
            <a:pPr rtl="0"/>
            <a:r>
              <a:rPr lang="fr-FR" dirty="0" smtClean="0"/>
              <a:t>Bureau</a:t>
            </a:r>
            <a:endParaRPr lang="fr-FR" dirty="0"/>
          </a:p>
        </p:txBody>
      </p:sp>
      <p:sp>
        <p:nvSpPr>
          <p:cNvPr id="99" name="Espace réservé du texte 98"/>
          <p:cNvSpPr>
            <a:spLocks noGrp="1"/>
          </p:cNvSpPr>
          <p:nvPr>
            <p:ph type="body" sz="quarter" idx="83"/>
          </p:nvPr>
        </p:nvSpPr>
        <p:spPr/>
        <p:txBody>
          <a:bodyPr rtlCol="0"/>
          <a:lstStyle/>
          <a:p>
            <a:pPr rtl="0"/>
            <a:r>
              <a:rPr lang="fr-FR" dirty="0" smtClean="0"/>
              <a:t>Mobile</a:t>
            </a:r>
            <a:endParaRPr lang="fr-FR" dirty="0"/>
          </a:p>
        </p:txBody>
      </p:sp>
      <p:sp>
        <p:nvSpPr>
          <p:cNvPr id="100" name="Espace réservé du texte 99"/>
          <p:cNvSpPr>
            <a:spLocks noGrp="1"/>
          </p:cNvSpPr>
          <p:nvPr>
            <p:ph type="body" sz="quarter" idx="84"/>
          </p:nvPr>
        </p:nvSpPr>
        <p:spPr/>
        <p:txBody>
          <a:bodyPr rtlCol="0"/>
          <a:lstStyle/>
          <a:p>
            <a:pPr rtl="0"/>
            <a:r>
              <a:rPr lang="fr-FR" dirty="0" smtClean="0"/>
              <a:t>02 99 75 84 10</a:t>
            </a:r>
            <a:endParaRPr lang="fr-FR" dirty="0"/>
          </a:p>
        </p:txBody>
      </p:sp>
      <p:sp>
        <p:nvSpPr>
          <p:cNvPr id="101" name="Espace réservé du texte 100"/>
          <p:cNvSpPr>
            <a:spLocks noGrp="1"/>
          </p:cNvSpPr>
          <p:nvPr>
            <p:ph type="body" sz="quarter" idx="85"/>
          </p:nvPr>
        </p:nvSpPr>
        <p:spPr/>
        <p:txBody>
          <a:bodyPr rtlCol="0"/>
          <a:lstStyle/>
          <a:p>
            <a:pPr rtl="0"/>
            <a:r>
              <a:rPr lang="fr-FR" dirty="0" smtClean="0"/>
              <a:t>02 99 75 84 12</a:t>
            </a:r>
            <a:endParaRPr lang="fr-FR" dirty="0"/>
          </a:p>
        </p:txBody>
      </p:sp>
      <p:sp>
        <p:nvSpPr>
          <p:cNvPr id="29" name="Espace réservé du texte 28"/>
          <p:cNvSpPr>
            <a:spLocks noGrp="1"/>
          </p:cNvSpPr>
          <p:nvPr>
            <p:ph type="body" sz="quarter" idx="86"/>
          </p:nvPr>
        </p:nvSpPr>
        <p:spPr/>
        <p:txBody>
          <a:bodyPr rtlCol="0"/>
          <a:lstStyle/>
          <a:p>
            <a:pPr rtl="0"/>
            <a:endParaRPr lang="fr-FR" dirty="0"/>
          </a:p>
        </p:txBody>
      </p:sp>
      <p:sp>
        <p:nvSpPr>
          <p:cNvPr id="30" name="Espace réservé du texte 29"/>
          <p:cNvSpPr>
            <a:spLocks noGrp="1"/>
          </p:cNvSpPr>
          <p:nvPr>
            <p:ph type="body" sz="quarter" idx="87"/>
          </p:nvPr>
        </p:nvSpPr>
        <p:spPr/>
        <p:txBody>
          <a:bodyPr rtlCol="0"/>
          <a:lstStyle/>
          <a:p>
            <a:pPr rtl="0"/>
            <a:endParaRPr lang="fr-FR" dirty="0"/>
          </a:p>
        </p:txBody>
      </p:sp>
      <p:sp>
        <p:nvSpPr>
          <p:cNvPr id="31" name="Espace réservé du texte 30"/>
          <p:cNvSpPr>
            <a:spLocks noGrp="1"/>
          </p:cNvSpPr>
          <p:nvPr>
            <p:ph type="body" sz="quarter" idx="88"/>
          </p:nvPr>
        </p:nvSpPr>
        <p:spPr/>
        <p:txBody>
          <a:bodyPr rtlCol="0"/>
          <a:lstStyle/>
          <a:p>
            <a:pPr rtl="0"/>
            <a:endParaRPr lang="fr-FR" dirty="0"/>
          </a:p>
        </p:txBody>
      </p:sp>
      <p:sp>
        <p:nvSpPr>
          <p:cNvPr id="64" name="Espace réservé du texte 63"/>
          <p:cNvSpPr>
            <a:spLocks noGrp="1"/>
          </p:cNvSpPr>
          <p:nvPr>
            <p:ph type="body" sz="quarter" idx="89"/>
          </p:nvPr>
        </p:nvSpPr>
        <p:spPr/>
        <p:txBody>
          <a:bodyPr rtlCol="0"/>
          <a:lstStyle/>
          <a:p>
            <a:pPr rtl="0"/>
            <a:endParaRPr lang="fr-FR" dirty="0"/>
          </a:p>
        </p:txBody>
      </p:sp>
      <p:sp>
        <p:nvSpPr>
          <p:cNvPr id="65" name="Espace réservé du texte 64"/>
          <p:cNvSpPr>
            <a:spLocks noGrp="1"/>
          </p:cNvSpPr>
          <p:nvPr>
            <p:ph type="body" sz="quarter" idx="90"/>
          </p:nvPr>
        </p:nvSpPr>
        <p:spPr/>
        <p:txBody>
          <a:bodyPr rtlCol="0"/>
          <a:lstStyle/>
          <a:p>
            <a:pPr rtl="0"/>
            <a:endParaRPr lang="fr-FR" dirty="0"/>
          </a:p>
        </p:txBody>
      </p:sp>
      <p:sp>
        <p:nvSpPr>
          <p:cNvPr id="107" name="Espace réservé du texte 106"/>
          <p:cNvSpPr>
            <a:spLocks noGrp="1"/>
          </p:cNvSpPr>
          <p:nvPr>
            <p:ph type="body" sz="quarter" idx="91"/>
          </p:nvPr>
        </p:nvSpPr>
        <p:spPr/>
        <p:txBody>
          <a:bodyPr rtlCol="0"/>
          <a:lstStyle/>
          <a:p>
            <a:pPr rtl="0"/>
            <a:r>
              <a:rPr lang="fr-FR" dirty="0" smtClean="0"/>
              <a:t>Bureau</a:t>
            </a:r>
            <a:endParaRPr lang="fr-FR" dirty="0"/>
          </a:p>
        </p:txBody>
      </p:sp>
      <p:sp>
        <p:nvSpPr>
          <p:cNvPr id="108" name="Espace réservé du texte 107"/>
          <p:cNvSpPr>
            <a:spLocks noGrp="1"/>
          </p:cNvSpPr>
          <p:nvPr>
            <p:ph type="body" sz="quarter" idx="92"/>
          </p:nvPr>
        </p:nvSpPr>
        <p:spPr/>
        <p:txBody>
          <a:bodyPr rtlCol="0"/>
          <a:lstStyle/>
          <a:p>
            <a:pPr rtl="0"/>
            <a:r>
              <a:rPr lang="fr-FR" dirty="0" smtClean="0"/>
              <a:t>Mobile</a:t>
            </a:r>
            <a:endParaRPr lang="fr-FR" dirty="0"/>
          </a:p>
        </p:txBody>
      </p:sp>
      <p:sp>
        <p:nvSpPr>
          <p:cNvPr id="66" name="Espace réservé du texte 65"/>
          <p:cNvSpPr>
            <a:spLocks noGrp="1"/>
          </p:cNvSpPr>
          <p:nvPr>
            <p:ph type="body" sz="quarter" idx="93"/>
          </p:nvPr>
        </p:nvSpPr>
        <p:spPr/>
        <p:txBody>
          <a:bodyPr rtlCol="0"/>
          <a:lstStyle/>
          <a:p>
            <a:pPr rtl="0"/>
            <a:endParaRPr lang="fr-FR" dirty="0"/>
          </a:p>
        </p:txBody>
      </p:sp>
      <p:sp>
        <p:nvSpPr>
          <p:cNvPr id="67" name="Espace réservé du texte 66"/>
          <p:cNvSpPr>
            <a:spLocks noGrp="1"/>
          </p:cNvSpPr>
          <p:nvPr>
            <p:ph type="body" sz="quarter" idx="94"/>
          </p:nvPr>
        </p:nvSpPr>
        <p:spPr/>
        <p:txBody>
          <a:bodyPr rtlCol="0"/>
          <a:lstStyle/>
          <a:p>
            <a:pPr rtl="0"/>
            <a:endParaRPr lang="fr-FR" dirty="0"/>
          </a:p>
        </p:txBody>
      </p:sp>
      <p:sp>
        <p:nvSpPr>
          <p:cNvPr id="68" name="Espace réservé du texte 67"/>
          <p:cNvSpPr>
            <a:spLocks noGrp="1"/>
          </p:cNvSpPr>
          <p:nvPr>
            <p:ph type="body" sz="quarter" idx="95"/>
          </p:nvPr>
        </p:nvSpPr>
        <p:spPr/>
        <p:txBody>
          <a:bodyPr rtlCol="0"/>
          <a:lstStyle/>
          <a:p>
            <a:pPr rtl="0"/>
            <a:endParaRPr lang="fr-FR" dirty="0"/>
          </a:p>
        </p:txBody>
      </p:sp>
      <p:sp>
        <p:nvSpPr>
          <p:cNvPr id="69" name="Espace réservé du texte 68"/>
          <p:cNvSpPr>
            <a:spLocks noGrp="1"/>
          </p:cNvSpPr>
          <p:nvPr>
            <p:ph type="body" sz="quarter" idx="96"/>
          </p:nvPr>
        </p:nvSpPr>
        <p:spPr/>
        <p:txBody>
          <a:bodyPr rtlCol="0"/>
          <a:lstStyle/>
          <a:p>
            <a:pPr rtl="0"/>
            <a:endParaRPr lang="fr-FR" dirty="0"/>
          </a:p>
        </p:txBody>
      </p:sp>
      <p:sp>
        <p:nvSpPr>
          <p:cNvPr id="70" name="Espace réservé du texte 69"/>
          <p:cNvSpPr>
            <a:spLocks noGrp="1"/>
          </p:cNvSpPr>
          <p:nvPr>
            <p:ph type="body" sz="quarter" idx="97"/>
          </p:nvPr>
        </p:nvSpPr>
        <p:spPr/>
        <p:txBody>
          <a:bodyPr rtlCol="0"/>
          <a:lstStyle/>
          <a:p>
            <a:pPr rtl="0"/>
            <a:endParaRPr lang="fr-FR" dirty="0"/>
          </a:p>
        </p:txBody>
      </p:sp>
      <p:sp>
        <p:nvSpPr>
          <p:cNvPr id="71" name="Espace réservé du texte 70"/>
          <p:cNvSpPr>
            <a:spLocks noGrp="1"/>
          </p:cNvSpPr>
          <p:nvPr>
            <p:ph type="body" sz="quarter" idx="98"/>
          </p:nvPr>
        </p:nvSpPr>
        <p:spPr/>
        <p:txBody>
          <a:bodyPr rtlCol="0"/>
          <a:lstStyle/>
          <a:p>
            <a:pPr rtl="0"/>
            <a:endParaRPr lang="fr-FR" dirty="0"/>
          </a:p>
        </p:txBody>
      </p:sp>
      <p:sp>
        <p:nvSpPr>
          <p:cNvPr id="72" name="Espace réservé du texte 71"/>
          <p:cNvSpPr>
            <a:spLocks noGrp="1"/>
          </p:cNvSpPr>
          <p:nvPr>
            <p:ph type="body" sz="quarter" idx="99"/>
          </p:nvPr>
        </p:nvSpPr>
        <p:spPr/>
        <p:txBody>
          <a:bodyPr rtlCol="0"/>
          <a:lstStyle/>
          <a:p>
            <a:pPr rtl="0"/>
            <a:endParaRPr lang="fr-FR" dirty="0"/>
          </a:p>
        </p:txBody>
      </p:sp>
      <p:sp>
        <p:nvSpPr>
          <p:cNvPr id="116" name="Espace réservé du texte 115"/>
          <p:cNvSpPr>
            <a:spLocks noGrp="1"/>
          </p:cNvSpPr>
          <p:nvPr>
            <p:ph type="body" sz="quarter" idx="100"/>
          </p:nvPr>
        </p:nvSpPr>
        <p:spPr/>
        <p:txBody>
          <a:bodyPr rtlCol="0"/>
          <a:lstStyle/>
          <a:p>
            <a:pPr rtl="0"/>
            <a:r>
              <a:rPr lang="fr-FR" dirty="0" smtClean="0"/>
              <a:t>Bureau</a:t>
            </a:r>
            <a:endParaRPr lang="fr-FR" dirty="0"/>
          </a:p>
        </p:txBody>
      </p:sp>
      <p:sp>
        <p:nvSpPr>
          <p:cNvPr id="117" name="Espace réservé du texte 116"/>
          <p:cNvSpPr>
            <a:spLocks noGrp="1"/>
          </p:cNvSpPr>
          <p:nvPr>
            <p:ph type="body" sz="quarter" idx="101"/>
          </p:nvPr>
        </p:nvSpPr>
        <p:spPr/>
        <p:txBody>
          <a:bodyPr rtlCol="0"/>
          <a:lstStyle/>
          <a:p>
            <a:pPr rtl="0"/>
            <a:r>
              <a:rPr lang="fr-FR" dirty="0" smtClean="0"/>
              <a:t>Mobile</a:t>
            </a:r>
            <a:endParaRPr lang="fr-FR" dirty="0"/>
          </a:p>
        </p:txBody>
      </p:sp>
      <p:sp>
        <p:nvSpPr>
          <p:cNvPr id="73" name="Espace réservé du texte 72"/>
          <p:cNvSpPr>
            <a:spLocks noGrp="1"/>
          </p:cNvSpPr>
          <p:nvPr>
            <p:ph type="body" sz="quarter" idx="102"/>
          </p:nvPr>
        </p:nvSpPr>
        <p:spPr/>
        <p:txBody>
          <a:bodyPr rtlCol="0"/>
          <a:lstStyle/>
          <a:p>
            <a:pPr rtl="0"/>
            <a:endParaRPr lang="fr-FR" dirty="0"/>
          </a:p>
        </p:txBody>
      </p:sp>
      <p:sp>
        <p:nvSpPr>
          <p:cNvPr id="74" name="Espace réservé du texte 73"/>
          <p:cNvSpPr>
            <a:spLocks noGrp="1"/>
          </p:cNvSpPr>
          <p:nvPr>
            <p:ph type="body" sz="quarter" idx="103"/>
          </p:nvPr>
        </p:nvSpPr>
        <p:spPr/>
        <p:txBody>
          <a:bodyPr rtlCol="0"/>
          <a:lstStyle/>
          <a:p>
            <a:pPr rtl="0"/>
            <a:endParaRPr lang="fr-FR" dirty="0"/>
          </a:p>
        </p:txBody>
      </p:sp>
      <p:sp>
        <p:nvSpPr>
          <p:cNvPr id="75" name="Espace réservé du texte 74"/>
          <p:cNvSpPr>
            <a:spLocks noGrp="1"/>
          </p:cNvSpPr>
          <p:nvPr>
            <p:ph type="body" sz="quarter" idx="104"/>
          </p:nvPr>
        </p:nvSpPr>
        <p:spPr/>
        <p:txBody>
          <a:bodyPr rtlCol="0"/>
          <a:lstStyle/>
          <a:p>
            <a:pPr rtl="0"/>
            <a:endParaRPr lang="fr-FR" dirty="0"/>
          </a:p>
        </p:txBody>
      </p:sp>
      <p:sp>
        <p:nvSpPr>
          <p:cNvPr id="76" name="Espace réservé du texte 75"/>
          <p:cNvSpPr>
            <a:spLocks noGrp="1"/>
          </p:cNvSpPr>
          <p:nvPr>
            <p:ph type="body" sz="quarter" idx="105"/>
          </p:nvPr>
        </p:nvSpPr>
        <p:spPr/>
        <p:txBody>
          <a:bodyPr rtlCol="0"/>
          <a:lstStyle/>
          <a:p>
            <a:pPr rtl="0"/>
            <a:endParaRPr lang="fr-FR" dirty="0"/>
          </a:p>
        </p:txBody>
      </p:sp>
      <p:sp>
        <p:nvSpPr>
          <p:cNvPr id="77" name="Espace réservé du texte 76"/>
          <p:cNvSpPr>
            <a:spLocks noGrp="1"/>
          </p:cNvSpPr>
          <p:nvPr>
            <p:ph type="body" sz="quarter" idx="106"/>
          </p:nvPr>
        </p:nvSpPr>
        <p:spPr/>
        <p:txBody>
          <a:bodyPr rtlCol="0"/>
          <a:lstStyle/>
          <a:p>
            <a:pPr rtl="0"/>
            <a:endParaRPr lang="fr-FR" dirty="0"/>
          </a:p>
        </p:txBody>
      </p:sp>
      <p:sp>
        <p:nvSpPr>
          <p:cNvPr id="78" name="Espace réservé du texte 77"/>
          <p:cNvSpPr>
            <a:spLocks noGrp="1"/>
          </p:cNvSpPr>
          <p:nvPr>
            <p:ph type="body" sz="quarter" idx="107"/>
          </p:nvPr>
        </p:nvSpPr>
        <p:spPr/>
        <p:txBody>
          <a:bodyPr rtlCol="0"/>
          <a:lstStyle/>
          <a:p>
            <a:pPr rtl="0"/>
            <a:endParaRPr lang="fr-FR" dirty="0"/>
          </a:p>
        </p:txBody>
      </p:sp>
      <p:sp>
        <p:nvSpPr>
          <p:cNvPr id="79" name="Espace réservé du texte 78"/>
          <p:cNvSpPr>
            <a:spLocks noGrp="1"/>
          </p:cNvSpPr>
          <p:nvPr>
            <p:ph type="body" sz="quarter" idx="108"/>
          </p:nvPr>
        </p:nvSpPr>
        <p:spPr/>
        <p:txBody>
          <a:bodyPr rtlCol="0"/>
          <a:lstStyle/>
          <a:p>
            <a:pPr rtl="0"/>
            <a:endParaRPr lang="fr-FR" dirty="0"/>
          </a:p>
        </p:txBody>
      </p:sp>
      <p:sp>
        <p:nvSpPr>
          <p:cNvPr id="125" name="Espace réservé du texte 124"/>
          <p:cNvSpPr>
            <a:spLocks noGrp="1"/>
          </p:cNvSpPr>
          <p:nvPr>
            <p:ph type="body" sz="quarter" idx="109"/>
          </p:nvPr>
        </p:nvSpPr>
        <p:spPr/>
        <p:txBody>
          <a:bodyPr rtlCol="0"/>
          <a:lstStyle/>
          <a:p>
            <a:pPr rtl="0"/>
            <a:r>
              <a:rPr lang="fr-FR" dirty="0" smtClean="0"/>
              <a:t>Bureau</a:t>
            </a:r>
            <a:endParaRPr lang="fr-FR" dirty="0"/>
          </a:p>
        </p:txBody>
      </p:sp>
      <p:sp>
        <p:nvSpPr>
          <p:cNvPr id="126" name="Espace réservé du texte 125"/>
          <p:cNvSpPr>
            <a:spLocks noGrp="1"/>
          </p:cNvSpPr>
          <p:nvPr>
            <p:ph type="body" sz="quarter" idx="110"/>
          </p:nvPr>
        </p:nvSpPr>
        <p:spPr/>
        <p:txBody>
          <a:bodyPr rtlCol="0"/>
          <a:lstStyle/>
          <a:p>
            <a:pPr rtl="0"/>
            <a:r>
              <a:rPr lang="fr-FR" dirty="0" smtClean="0"/>
              <a:t>Mobile</a:t>
            </a:r>
            <a:endParaRPr lang="fr-FR" dirty="0"/>
          </a:p>
        </p:txBody>
      </p:sp>
      <p:sp>
        <p:nvSpPr>
          <p:cNvPr id="80" name="Espace réservé du texte 79"/>
          <p:cNvSpPr>
            <a:spLocks noGrp="1"/>
          </p:cNvSpPr>
          <p:nvPr>
            <p:ph type="body" sz="quarter" idx="111"/>
          </p:nvPr>
        </p:nvSpPr>
        <p:spPr/>
        <p:txBody>
          <a:bodyPr rtlCol="0"/>
          <a:lstStyle/>
          <a:p>
            <a:pPr rtl="0"/>
            <a:endParaRPr lang="fr-FR" dirty="0"/>
          </a:p>
        </p:txBody>
      </p:sp>
      <p:sp>
        <p:nvSpPr>
          <p:cNvPr id="81" name="Espace réservé du texte 80"/>
          <p:cNvSpPr>
            <a:spLocks noGrp="1"/>
          </p:cNvSpPr>
          <p:nvPr>
            <p:ph type="body" sz="quarter" idx="112"/>
          </p:nvPr>
        </p:nvSpPr>
        <p:spPr/>
        <p:txBody>
          <a:bodyPr rtlCol="0"/>
          <a:lstStyle/>
          <a:p>
            <a:pPr rtl="0"/>
            <a:endParaRPr lang="fr-FR" dirty="0"/>
          </a:p>
        </p:txBody>
      </p:sp>
      <p:sp>
        <p:nvSpPr>
          <p:cNvPr id="82" name="Espace réservé du texte 81"/>
          <p:cNvSpPr>
            <a:spLocks noGrp="1"/>
          </p:cNvSpPr>
          <p:nvPr>
            <p:ph type="body" sz="quarter" idx="113"/>
          </p:nvPr>
        </p:nvSpPr>
        <p:spPr/>
        <p:txBody>
          <a:bodyPr rtlCol="0"/>
          <a:lstStyle/>
          <a:p>
            <a:pPr rtl="0"/>
            <a:endParaRPr lang="fr-FR" dirty="0"/>
          </a:p>
        </p:txBody>
      </p:sp>
      <p:sp>
        <p:nvSpPr>
          <p:cNvPr id="83" name="Espace réservé du texte 82"/>
          <p:cNvSpPr>
            <a:spLocks noGrp="1"/>
          </p:cNvSpPr>
          <p:nvPr>
            <p:ph type="body" sz="quarter" idx="114"/>
          </p:nvPr>
        </p:nvSpPr>
        <p:spPr/>
        <p:txBody>
          <a:bodyPr rtlCol="0"/>
          <a:lstStyle/>
          <a:p>
            <a:pPr rtl="0"/>
            <a:endParaRPr lang="fr-FR" dirty="0"/>
          </a:p>
        </p:txBody>
      </p:sp>
      <p:sp>
        <p:nvSpPr>
          <p:cNvPr id="84" name="Espace réservé du texte 83"/>
          <p:cNvSpPr>
            <a:spLocks noGrp="1"/>
          </p:cNvSpPr>
          <p:nvPr>
            <p:ph type="body" sz="quarter" idx="115"/>
          </p:nvPr>
        </p:nvSpPr>
        <p:spPr/>
        <p:txBody>
          <a:bodyPr rtlCol="0"/>
          <a:lstStyle/>
          <a:p>
            <a:pPr rtl="0"/>
            <a:endParaRPr lang="fr-FR" dirty="0"/>
          </a:p>
        </p:txBody>
      </p:sp>
      <p:sp>
        <p:nvSpPr>
          <p:cNvPr id="85" name="Espace réservé du texte 84"/>
          <p:cNvSpPr>
            <a:spLocks noGrp="1"/>
          </p:cNvSpPr>
          <p:nvPr>
            <p:ph type="body" sz="quarter" idx="116"/>
          </p:nvPr>
        </p:nvSpPr>
        <p:spPr/>
        <p:txBody>
          <a:bodyPr rtlCol="0"/>
          <a:lstStyle/>
          <a:p>
            <a:pPr rtl="0"/>
            <a:endParaRPr lang="fr-FR" dirty="0"/>
          </a:p>
        </p:txBody>
      </p:sp>
      <p:sp>
        <p:nvSpPr>
          <p:cNvPr id="86" name="Espace réservé du texte 85"/>
          <p:cNvSpPr>
            <a:spLocks noGrp="1"/>
          </p:cNvSpPr>
          <p:nvPr>
            <p:ph type="body" sz="quarter" idx="117"/>
          </p:nvPr>
        </p:nvSpPr>
        <p:spPr/>
        <p:txBody>
          <a:bodyPr rtlCol="0"/>
          <a:lstStyle/>
          <a:p>
            <a:pPr rtl="0"/>
            <a:endParaRPr lang="fr-FR" dirty="0"/>
          </a:p>
        </p:txBody>
      </p:sp>
      <p:sp>
        <p:nvSpPr>
          <p:cNvPr id="134" name="Espace réservé du texte 133"/>
          <p:cNvSpPr>
            <a:spLocks noGrp="1"/>
          </p:cNvSpPr>
          <p:nvPr>
            <p:ph type="body" sz="quarter" idx="118"/>
          </p:nvPr>
        </p:nvSpPr>
        <p:spPr/>
        <p:txBody>
          <a:bodyPr rtlCol="0"/>
          <a:lstStyle/>
          <a:p>
            <a:pPr rtl="0"/>
            <a:r>
              <a:rPr lang="fr-FR" dirty="0" smtClean="0"/>
              <a:t>Bureau</a:t>
            </a:r>
            <a:endParaRPr lang="fr-FR" dirty="0"/>
          </a:p>
        </p:txBody>
      </p:sp>
      <p:sp>
        <p:nvSpPr>
          <p:cNvPr id="135" name="Espace réservé du texte 134"/>
          <p:cNvSpPr>
            <a:spLocks noGrp="1"/>
          </p:cNvSpPr>
          <p:nvPr>
            <p:ph type="body" sz="quarter" idx="119"/>
          </p:nvPr>
        </p:nvSpPr>
        <p:spPr/>
        <p:txBody>
          <a:bodyPr rtlCol="0"/>
          <a:lstStyle/>
          <a:p>
            <a:pPr rtl="0"/>
            <a:r>
              <a:rPr lang="fr-FR" dirty="0" smtClean="0"/>
              <a:t>Mobile</a:t>
            </a:r>
            <a:endParaRPr lang="fr-FR" dirty="0"/>
          </a:p>
        </p:txBody>
      </p:sp>
      <p:sp>
        <p:nvSpPr>
          <p:cNvPr id="87" name="Espace réservé du texte 86"/>
          <p:cNvSpPr>
            <a:spLocks noGrp="1"/>
          </p:cNvSpPr>
          <p:nvPr>
            <p:ph type="body" sz="quarter" idx="120"/>
          </p:nvPr>
        </p:nvSpPr>
        <p:spPr/>
        <p:txBody>
          <a:bodyPr rtlCol="0"/>
          <a:lstStyle/>
          <a:p>
            <a:pPr rtl="0"/>
            <a:endParaRPr lang="fr-FR" dirty="0"/>
          </a:p>
        </p:txBody>
      </p:sp>
      <p:sp>
        <p:nvSpPr>
          <p:cNvPr id="88" name="Espace réservé du texte 87"/>
          <p:cNvSpPr>
            <a:spLocks noGrp="1"/>
          </p:cNvSpPr>
          <p:nvPr>
            <p:ph type="body" sz="quarter" idx="121"/>
          </p:nvPr>
        </p:nvSpPr>
        <p:spPr/>
        <p:txBody>
          <a:bodyPr rtlCol="0"/>
          <a:lstStyle/>
          <a:p>
            <a:pPr rtl="0"/>
            <a:endParaRPr lang="fr-FR" dirty="0"/>
          </a:p>
        </p:txBody>
      </p:sp>
      <p:sp>
        <p:nvSpPr>
          <p:cNvPr id="89" name="Espace réservé du texte 88"/>
          <p:cNvSpPr>
            <a:spLocks noGrp="1"/>
          </p:cNvSpPr>
          <p:nvPr>
            <p:ph type="body" sz="quarter" idx="122"/>
          </p:nvPr>
        </p:nvSpPr>
        <p:spPr/>
        <p:txBody>
          <a:bodyPr rtlCol="0"/>
          <a:lstStyle/>
          <a:p>
            <a:pPr rtl="0"/>
            <a:endParaRPr lang="fr-FR" dirty="0"/>
          </a:p>
        </p:txBody>
      </p:sp>
      <p:sp>
        <p:nvSpPr>
          <p:cNvPr id="90" name="Espace réservé du texte 89"/>
          <p:cNvSpPr>
            <a:spLocks noGrp="1"/>
          </p:cNvSpPr>
          <p:nvPr>
            <p:ph type="body" sz="quarter" idx="123"/>
          </p:nvPr>
        </p:nvSpPr>
        <p:spPr/>
        <p:txBody>
          <a:bodyPr rtlCol="0"/>
          <a:lstStyle/>
          <a:p>
            <a:pPr rtl="0"/>
            <a:endParaRPr lang="fr-FR" dirty="0"/>
          </a:p>
        </p:txBody>
      </p:sp>
      <p:sp>
        <p:nvSpPr>
          <p:cNvPr id="91" name="Espace réservé du texte 90"/>
          <p:cNvSpPr>
            <a:spLocks noGrp="1"/>
          </p:cNvSpPr>
          <p:nvPr>
            <p:ph type="body" sz="quarter" idx="124"/>
          </p:nvPr>
        </p:nvSpPr>
        <p:spPr/>
        <p:txBody>
          <a:bodyPr rtlCol="0"/>
          <a:lstStyle/>
          <a:p>
            <a:pPr rtl="0"/>
            <a:endParaRPr lang="fr-FR" dirty="0"/>
          </a:p>
        </p:txBody>
      </p:sp>
      <p:sp>
        <p:nvSpPr>
          <p:cNvPr id="92" name="Espace réservé du texte 91"/>
          <p:cNvSpPr>
            <a:spLocks noGrp="1"/>
          </p:cNvSpPr>
          <p:nvPr>
            <p:ph type="body" sz="quarter" idx="125"/>
          </p:nvPr>
        </p:nvSpPr>
        <p:spPr/>
        <p:txBody>
          <a:bodyPr rtlCol="0"/>
          <a:lstStyle/>
          <a:p>
            <a:pPr rtl="0"/>
            <a:endParaRPr lang="fr-FR" dirty="0"/>
          </a:p>
        </p:txBody>
      </p:sp>
      <p:sp>
        <p:nvSpPr>
          <p:cNvPr id="288" name="Espace réservé du texte 287"/>
          <p:cNvSpPr>
            <a:spLocks noGrp="1"/>
          </p:cNvSpPr>
          <p:nvPr>
            <p:ph type="body" sz="quarter" idx="126"/>
          </p:nvPr>
        </p:nvSpPr>
        <p:spPr/>
        <p:txBody>
          <a:bodyPr rtlCol="0"/>
          <a:lstStyle/>
          <a:p>
            <a:pPr rtl="0"/>
            <a:endParaRPr lang="fr-FR" dirty="0"/>
          </a:p>
        </p:txBody>
      </p:sp>
      <p:sp>
        <p:nvSpPr>
          <p:cNvPr id="143" name="Espace réservé du texte 142"/>
          <p:cNvSpPr>
            <a:spLocks noGrp="1"/>
          </p:cNvSpPr>
          <p:nvPr>
            <p:ph type="body" sz="quarter" idx="127"/>
          </p:nvPr>
        </p:nvSpPr>
        <p:spPr/>
        <p:txBody>
          <a:bodyPr rtlCol="0"/>
          <a:lstStyle/>
          <a:p>
            <a:pPr rtl="0"/>
            <a:r>
              <a:rPr lang="fr-FR" dirty="0" smtClean="0"/>
              <a:t>Bureau</a:t>
            </a:r>
            <a:endParaRPr lang="fr-FR" dirty="0"/>
          </a:p>
        </p:txBody>
      </p:sp>
      <p:sp>
        <p:nvSpPr>
          <p:cNvPr id="144" name="Espace réservé du texte 143"/>
          <p:cNvSpPr>
            <a:spLocks noGrp="1"/>
          </p:cNvSpPr>
          <p:nvPr>
            <p:ph type="body" sz="quarter" idx="128"/>
          </p:nvPr>
        </p:nvSpPr>
        <p:spPr/>
        <p:txBody>
          <a:bodyPr rtlCol="0"/>
          <a:lstStyle/>
          <a:p>
            <a:pPr rtl="0"/>
            <a:r>
              <a:rPr lang="fr-FR" dirty="0" smtClean="0"/>
              <a:t>Mobile</a:t>
            </a:r>
            <a:endParaRPr lang="fr-FR" dirty="0"/>
          </a:p>
        </p:txBody>
      </p:sp>
      <p:sp>
        <p:nvSpPr>
          <p:cNvPr id="289" name="Espace réservé du texte 288"/>
          <p:cNvSpPr>
            <a:spLocks noGrp="1"/>
          </p:cNvSpPr>
          <p:nvPr>
            <p:ph type="body" sz="quarter" idx="129"/>
          </p:nvPr>
        </p:nvSpPr>
        <p:spPr/>
        <p:txBody>
          <a:bodyPr rtlCol="0"/>
          <a:lstStyle/>
          <a:p>
            <a:pPr rtl="0"/>
            <a:endParaRPr lang="fr-FR" dirty="0"/>
          </a:p>
        </p:txBody>
      </p:sp>
      <p:sp>
        <p:nvSpPr>
          <p:cNvPr id="290" name="Espace réservé du texte 289"/>
          <p:cNvSpPr>
            <a:spLocks noGrp="1"/>
          </p:cNvSpPr>
          <p:nvPr>
            <p:ph type="body" sz="quarter" idx="130"/>
          </p:nvPr>
        </p:nvSpPr>
        <p:spPr/>
        <p:txBody>
          <a:bodyPr rtlCol="0"/>
          <a:lstStyle/>
          <a:p>
            <a:pPr rtl="0"/>
            <a:endParaRPr lang="fr-FR" dirty="0"/>
          </a:p>
        </p:txBody>
      </p:sp>
      <p:sp>
        <p:nvSpPr>
          <p:cNvPr id="291" name="Espace réservé du texte 290"/>
          <p:cNvSpPr>
            <a:spLocks noGrp="1"/>
          </p:cNvSpPr>
          <p:nvPr>
            <p:ph type="body" sz="quarter" idx="131"/>
          </p:nvPr>
        </p:nvSpPr>
        <p:spPr/>
        <p:txBody>
          <a:bodyPr rtlCol="0"/>
          <a:lstStyle/>
          <a:p>
            <a:pPr rtl="0"/>
            <a:endParaRPr lang="fr-FR" dirty="0"/>
          </a:p>
        </p:txBody>
      </p:sp>
      <p:sp>
        <p:nvSpPr>
          <p:cNvPr id="292" name="Espace réservé du texte 291"/>
          <p:cNvSpPr>
            <a:spLocks noGrp="1"/>
          </p:cNvSpPr>
          <p:nvPr>
            <p:ph type="body" sz="quarter" idx="132"/>
          </p:nvPr>
        </p:nvSpPr>
        <p:spPr/>
        <p:txBody>
          <a:bodyPr rtlCol="0"/>
          <a:lstStyle/>
          <a:p>
            <a:pPr rtl="0"/>
            <a:endParaRPr lang="fr-FR" dirty="0"/>
          </a:p>
        </p:txBody>
      </p:sp>
      <p:sp>
        <p:nvSpPr>
          <p:cNvPr id="293" name="Espace réservé du texte 292"/>
          <p:cNvSpPr>
            <a:spLocks noGrp="1"/>
          </p:cNvSpPr>
          <p:nvPr>
            <p:ph type="body" sz="quarter" idx="133"/>
          </p:nvPr>
        </p:nvSpPr>
        <p:spPr/>
        <p:txBody>
          <a:bodyPr rtlCol="0"/>
          <a:lstStyle/>
          <a:p>
            <a:pPr rtl="0"/>
            <a:endParaRPr lang="fr-FR" dirty="0"/>
          </a:p>
        </p:txBody>
      </p:sp>
      <p:sp>
        <p:nvSpPr>
          <p:cNvPr id="294" name="Espace réservé du texte 293"/>
          <p:cNvSpPr>
            <a:spLocks noGrp="1"/>
          </p:cNvSpPr>
          <p:nvPr>
            <p:ph type="body" sz="quarter" idx="134"/>
          </p:nvPr>
        </p:nvSpPr>
        <p:spPr/>
        <p:txBody>
          <a:bodyPr rtlCol="0"/>
          <a:lstStyle/>
          <a:p>
            <a:pPr rtl="0"/>
            <a:endParaRPr lang="fr-FR" dirty="0"/>
          </a:p>
        </p:txBody>
      </p:sp>
      <p:sp>
        <p:nvSpPr>
          <p:cNvPr id="295" name="Espace réservé du texte 294"/>
          <p:cNvSpPr>
            <a:spLocks noGrp="1"/>
          </p:cNvSpPr>
          <p:nvPr>
            <p:ph type="body" sz="quarter" idx="135"/>
          </p:nvPr>
        </p:nvSpPr>
        <p:spPr/>
        <p:txBody>
          <a:bodyPr rtlCol="0"/>
          <a:lstStyle/>
          <a:p>
            <a:pPr rtl="0"/>
            <a:endParaRPr lang="fr-FR" dirty="0"/>
          </a:p>
        </p:txBody>
      </p:sp>
      <p:sp>
        <p:nvSpPr>
          <p:cNvPr id="152" name="Espace réservé du texte 151"/>
          <p:cNvSpPr>
            <a:spLocks noGrp="1"/>
          </p:cNvSpPr>
          <p:nvPr>
            <p:ph type="body" sz="quarter" idx="136"/>
          </p:nvPr>
        </p:nvSpPr>
        <p:spPr/>
        <p:txBody>
          <a:bodyPr rtlCol="0"/>
          <a:lstStyle/>
          <a:p>
            <a:pPr rtl="0"/>
            <a:r>
              <a:rPr lang="fr-FR" dirty="0" smtClean="0"/>
              <a:t>Bureau</a:t>
            </a:r>
            <a:endParaRPr lang="fr-FR" dirty="0"/>
          </a:p>
        </p:txBody>
      </p:sp>
      <p:sp>
        <p:nvSpPr>
          <p:cNvPr id="153" name="Espace réservé du texte 152"/>
          <p:cNvSpPr>
            <a:spLocks noGrp="1"/>
          </p:cNvSpPr>
          <p:nvPr>
            <p:ph type="body" sz="quarter" idx="137"/>
          </p:nvPr>
        </p:nvSpPr>
        <p:spPr/>
        <p:txBody>
          <a:bodyPr rtlCol="0"/>
          <a:lstStyle/>
          <a:p>
            <a:pPr rtl="0"/>
            <a:r>
              <a:rPr lang="fr-FR" dirty="0" smtClean="0"/>
              <a:t>Mobile</a:t>
            </a:r>
            <a:endParaRPr lang="fr-FR" dirty="0"/>
          </a:p>
        </p:txBody>
      </p:sp>
      <p:sp>
        <p:nvSpPr>
          <p:cNvPr id="296" name="Espace réservé du texte 295"/>
          <p:cNvSpPr>
            <a:spLocks noGrp="1"/>
          </p:cNvSpPr>
          <p:nvPr>
            <p:ph type="body" sz="quarter" idx="138"/>
          </p:nvPr>
        </p:nvSpPr>
        <p:spPr/>
        <p:txBody>
          <a:bodyPr rtlCol="0"/>
          <a:lstStyle/>
          <a:p>
            <a:pPr rtl="0"/>
            <a:endParaRPr lang="fr-FR" dirty="0"/>
          </a:p>
        </p:txBody>
      </p:sp>
      <p:sp>
        <p:nvSpPr>
          <p:cNvPr id="297" name="Espace réservé du texte 296"/>
          <p:cNvSpPr>
            <a:spLocks noGrp="1"/>
          </p:cNvSpPr>
          <p:nvPr>
            <p:ph type="body" sz="quarter" idx="139"/>
          </p:nvPr>
        </p:nvSpPr>
        <p:spPr/>
        <p:txBody>
          <a:bodyPr rtlCol="0"/>
          <a:lstStyle/>
          <a:p>
            <a:pPr rtl="0"/>
            <a:endParaRPr lang="fr-FR" dirty="0"/>
          </a:p>
        </p:txBody>
      </p:sp>
      <p:sp>
        <p:nvSpPr>
          <p:cNvPr id="298" name="Espace réservé du texte 297"/>
          <p:cNvSpPr>
            <a:spLocks noGrp="1"/>
          </p:cNvSpPr>
          <p:nvPr>
            <p:ph type="body" sz="quarter" idx="140"/>
          </p:nvPr>
        </p:nvSpPr>
        <p:spPr/>
        <p:txBody>
          <a:bodyPr rtlCol="0"/>
          <a:lstStyle/>
          <a:p>
            <a:pPr rtl="0"/>
            <a:endParaRPr lang="fr-FR" dirty="0"/>
          </a:p>
        </p:txBody>
      </p:sp>
      <p:sp>
        <p:nvSpPr>
          <p:cNvPr id="299" name="Espace réservé du texte 298"/>
          <p:cNvSpPr>
            <a:spLocks noGrp="1"/>
          </p:cNvSpPr>
          <p:nvPr>
            <p:ph type="body" sz="quarter" idx="141"/>
          </p:nvPr>
        </p:nvSpPr>
        <p:spPr/>
        <p:txBody>
          <a:bodyPr rtlCol="0"/>
          <a:lstStyle/>
          <a:p>
            <a:pPr rtl="0"/>
            <a:endParaRPr lang="fr-FR" dirty="0"/>
          </a:p>
        </p:txBody>
      </p:sp>
      <p:sp>
        <p:nvSpPr>
          <p:cNvPr id="300" name="Espace réservé du texte 299"/>
          <p:cNvSpPr>
            <a:spLocks noGrp="1"/>
          </p:cNvSpPr>
          <p:nvPr>
            <p:ph type="body" sz="quarter" idx="142"/>
          </p:nvPr>
        </p:nvSpPr>
        <p:spPr/>
        <p:txBody>
          <a:bodyPr rtlCol="0"/>
          <a:lstStyle/>
          <a:p>
            <a:pPr rtl="0"/>
            <a:endParaRPr lang="fr-FR" dirty="0"/>
          </a:p>
        </p:txBody>
      </p:sp>
      <p:sp>
        <p:nvSpPr>
          <p:cNvPr id="103" name="Espace réservé du texte 102"/>
          <p:cNvSpPr>
            <a:spLocks noGrp="1"/>
          </p:cNvSpPr>
          <p:nvPr>
            <p:ph type="body" sz="quarter" idx="143"/>
          </p:nvPr>
        </p:nvSpPr>
        <p:spPr/>
        <p:txBody>
          <a:bodyPr rtlCol="0"/>
          <a:lstStyle/>
          <a:p>
            <a:pPr rtl="0"/>
            <a:endParaRPr lang="fr-FR" dirty="0"/>
          </a:p>
        </p:txBody>
      </p:sp>
      <p:sp>
        <p:nvSpPr>
          <p:cNvPr id="104" name="Espace réservé du texte 103"/>
          <p:cNvSpPr>
            <a:spLocks noGrp="1"/>
          </p:cNvSpPr>
          <p:nvPr>
            <p:ph type="body" sz="quarter" idx="144"/>
          </p:nvPr>
        </p:nvSpPr>
        <p:spPr/>
        <p:txBody>
          <a:bodyPr rtlCol="0"/>
          <a:lstStyle/>
          <a:p>
            <a:pPr rtl="0"/>
            <a:endParaRPr lang="fr-FR" dirty="0"/>
          </a:p>
        </p:txBody>
      </p:sp>
      <p:sp>
        <p:nvSpPr>
          <p:cNvPr id="161" name="Espace réservé du texte 160"/>
          <p:cNvSpPr>
            <a:spLocks noGrp="1"/>
          </p:cNvSpPr>
          <p:nvPr>
            <p:ph type="body" sz="quarter" idx="145"/>
          </p:nvPr>
        </p:nvSpPr>
        <p:spPr/>
        <p:txBody>
          <a:bodyPr rtlCol="0"/>
          <a:lstStyle/>
          <a:p>
            <a:pPr rtl="0"/>
            <a:r>
              <a:rPr lang="fr-FR" dirty="0" smtClean="0"/>
              <a:t>Bureau</a:t>
            </a:r>
            <a:endParaRPr lang="fr-FR" dirty="0"/>
          </a:p>
        </p:txBody>
      </p:sp>
      <p:sp>
        <p:nvSpPr>
          <p:cNvPr id="162" name="Espace réservé du texte 161"/>
          <p:cNvSpPr>
            <a:spLocks noGrp="1"/>
          </p:cNvSpPr>
          <p:nvPr>
            <p:ph type="body" sz="quarter" idx="146"/>
          </p:nvPr>
        </p:nvSpPr>
        <p:spPr/>
        <p:txBody>
          <a:bodyPr rtlCol="0"/>
          <a:lstStyle/>
          <a:p>
            <a:pPr rtl="0"/>
            <a:r>
              <a:rPr lang="fr-FR" dirty="0" smtClean="0"/>
              <a:t>Mobile</a:t>
            </a:r>
            <a:endParaRPr lang="fr-FR" dirty="0"/>
          </a:p>
        </p:txBody>
      </p:sp>
      <p:sp>
        <p:nvSpPr>
          <p:cNvPr id="105" name="Espace réservé du texte 104"/>
          <p:cNvSpPr>
            <a:spLocks noGrp="1"/>
          </p:cNvSpPr>
          <p:nvPr>
            <p:ph type="body" sz="quarter" idx="147"/>
          </p:nvPr>
        </p:nvSpPr>
        <p:spPr/>
        <p:txBody>
          <a:bodyPr rtlCol="0"/>
          <a:lstStyle/>
          <a:p>
            <a:pPr rtl="0"/>
            <a:endParaRPr lang="fr-FR" dirty="0"/>
          </a:p>
        </p:txBody>
      </p:sp>
      <p:sp>
        <p:nvSpPr>
          <p:cNvPr id="106" name="Espace réservé du texte 105"/>
          <p:cNvSpPr>
            <a:spLocks noGrp="1"/>
          </p:cNvSpPr>
          <p:nvPr>
            <p:ph type="body" sz="quarter" idx="148"/>
          </p:nvPr>
        </p:nvSpPr>
        <p:spPr/>
        <p:txBody>
          <a:bodyPr rtlCol="0"/>
          <a:lstStyle/>
          <a:p>
            <a:pPr rtl="0"/>
            <a:endParaRPr lang="fr-FR" dirty="0"/>
          </a:p>
        </p:txBody>
      </p:sp>
      <p:sp>
        <p:nvSpPr>
          <p:cNvPr id="109" name="Espace réservé du texte 108"/>
          <p:cNvSpPr>
            <a:spLocks noGrp="1"/>
          </p:cNvSpPr>
          <p:nvPr>
            <p:ph type="body" sz="quarter" idx="149"/>
          </p:nvPr>
        </p:nvSpPr>
        <p:spPr/>
        <p:txBody>
          <a:bodyPr rtlCol="0"/>
          <a:lstStyle/>
          <a:p>
            <a:pPr rtl="0"/>
            <a:endParaRPr lang="fr-FR" dirty="0"/>
          </a:p>
        </p:txBody>
      </p:sp>
      <p:sp>
        <p:nvSpPr>
          <p:cNvPr id="110" name="Espace réservé du texte 109"/>
          <p:cNvSpPr>
            <a:spLocks noGrp="1"/>
          </p:cNvSpPr>
          <p:nvPr>
            <p:ph type="body" sz="quarter" idx="150"/>
          </p:nvPr>
        </p:nvSpPr>
        <p:spPr/>
        <p:txBody>
          <a:bodyPr rtlCol="0"/>
          <a:lstStyle/>
          <a:p>
            <a:pPr rtl="0"/>
            <a:endParaRPr lang="fr-FR" dirty="0"/>
          </a:p>
        </p:txBody>
      </p:sp>
      <p:sp>
        <p:nvSpPr>
          <p:cNvPr id="111" name="Espace réservé du texte 110"/>
          <p:cNvSpPr>
            <a:spLocks noGrp="1"/>
          </p:cNvSpPr>
          <p:nvPr>
            <p:ph type="body" sz="quarter" idx="151"/>
          </p:nvPr>
        </p:nvSpPr>
        <p:spPr/>
        <p:txBody>
          <a:bodyPr rtlCol="0"/>
          <a:lstStyle/>
          <a:p>
            <a:pPr rtl="0"/>
            <a:endParaRPr lang="fr-FR" dirty="0"/>
          </a:p>
        </p:txBody>
      </p:sp>
      <p:sp>
        <p:nvSpPr>
          <p:cNvPr id="112" name="Espace réservé du texte 111"/>
          <p:cNvSpPr>
            <a:spLocks noGrp="1"/>
          </p:cNvSpPr>
          <p:nvPr>
            <p:ph type="body" sz="quarter" idx="152"/>
          </p:nvPr>
        </p:nvSpPr>
        <p:spPr/>
        <p:txBody>
          <a:bodyPr rtlCol="0"/>
          <a:lstStyle/>
          <a:p>
            <a:pPr rtl="0"/>
            <a:endParaRPr lang="fr-FR" dirty="0"/>
          </a:p>
        </p:txBody>
      </p:sp>
      <p:sp>
        <p:nvSpPr>
          <p:cNvPr id="113" name="Espace réservé du texte 112"/>
          <p:cNvSpPr>
            <a:spLocks noGrp="1"/>
          </p:cNvSpPr>
          <p:nvPr>
            <p:ph type="body" sz="quarter" idx="153"/>
          </p:nvPr>
        </p:nvSpPr>
        <p:spPr/>
        <p:txBody>
          <a:bodyPr rtlCol="0"/>
          <a:lstStyle/>
          <a:p>
            <a:pPr rtl="0"/>
            <a:endParaRPr lang="fr-FR" dirty="0"/>
          </a:p>
        </p:txBody>
      </p:sp>
      <p:sp>
        <p:nvSpPr>
          <p:cNvPr id="170" name="Espace réservé du texte 169"/>
          <p:cNvSpPr>
            <a:spLocks noGrp="1"/>
          </p:cNvSpPr>
          <p:nvPr>
            <p:ph type="body" sz="quarter" idx="154"/>
          </p:nvPr>
        </p:nvSpPr>
        <p:spPr/>
        <p:txBody>
          <a:bodyPr rtlCol="0"/>
          <a:lstStyle/>
          <a:p>
            <a:pPr rtl="0"/>
            <a:r>
              <a:rPr lang="fr-FR" dirty="0" smtClean="0"/>
              <a:t>Bureau</a:t>
            </a:r>
            <a:endParaRPr lang="fr-FR" dirty="0"/>
          </a:p>
        </p:txBody>
      </p:sp>
      <p:sp>
        <p:nvSpPr>
          <p:cNvPr id="171" name="Espace réservé du texte 170"/>
          <p:cNvSpPr>
            <a:spLocks noGrp="1"/>
          </p:cNvSpPr>
          <p:nvPr>
            <p:ph type="body" sz="quarter" idx="155"/>
          </p:nvPr>
        </p:nvSpPr>
        <p:spPr/>
        <p:txBody>
          <a:bodyPr rtlCol="0"/>
          <a:lstStyle/>
          <a:p>
            <a:pPr rtl="0"/>
            <a:r>
              <a:rPr lang="fr-FR" dirty="0" smtClean="0"/>
              <a:t>Mobile</a:t>
            </a:r>
            <a:endParaRPr lang="fr-FR" dirty="0"/>
          </a:p>
        </p:txBody>
      </p:sp>
      <p:sp>
        <p:nvSpPr>
          <p:cNvPr id="114" name="Espace réservé du texte 113"/>
          <p:cNvSpPr>
            <a:spLocks noGrp="1"/>
          </p:cNvSpPr>
          <p:nvPr>
            <p:ph type="body" sz="quarter" idx="156"/>
          </p:nvPr>
        </p:nvSpPr>
        <p:spPr/>
        <p:txBody>
          <a:bodyPr rtlCol="0"/>
          <a:lstStyle/>
          <a:p>
            <a:pPr rtl="0"/>
            <a:endParaRPr lang="fr-FR" dirty="0"/>
          </a:p>
        </p:txBody>
      </p:sp>
      <p:sp>
        <p:nvSpPr>
          <p:cNvPr id="115" name="Espace réservé du texte 114"/>
          <p:cNvSpPr>
            <a:spLocks noGrp="1"/>
          </p:cNvSpPr>
          <p:nvPr>
            <p:ph type="body" sz="quarter" idx="157"/>
          </p:nvPr>
        </p:nvSpPr>
        <p:spPr/>
        <p:txBody>
          <a:bodyPr rtlCol="0"/>
          <a:lstStyle/>
          <a:p>
            <a:pPr rtl="0"/>
            <a:endParaRPr lang="fr-FR" dirty="0"/>
          </a:p>
        </p:txBody>
      </p:sp>
      <p:sp>
        <p:nvSpPr>
          <p:cNvPr id="118" name="Espace réservé du texte 117"/>
          <p:cNvSpPr>
            <a:spLocks noGrp="1"/>
          </p:cNvSpPr>
          <p:nvPr>
            <p:ph type="body" sz="quarter" idx="158"/>
          </p:nvPr>
        </p:nvSpPr>
        <p:spPr/>
        <p:txBody>
          <a:bodyPr rtlCol="0"/>
          <a:lstStyle/>
          <a:p>
            <a:pPr rtl="0"/>
            <a:endParaRPr lang="fr-FR" dirty="0"/>
          </a:p>
        </p:txBody>
      </p:sp>
      <p:sp>
        <p:nvSpPr>
          <p:cNvPr id="119" name="Espace réservé du texte 118"/>
          <p:cNvSpPr>
            <a:spLocks noGrp="1"/>
          </p:cNvSpPr>
          <p:nvPr>
            <p:ph type="body" sz="quarter" idx="159"/>
          </p:nvPr>
        </p:nvSpPr>
        <p:spPr/>
        <p:txBody>
          <a:bodyPr rtlCol="0"/>
          <a:lstStyle/>
          <a:p>
            <a:pPr rtl="0"/>
            <a:endParaRPr lang="fr-FR" dirty="0"/>
          </a:p>
        </p:txBody>
      </p:sp>
      <p:sp>
        <p:nvSpPr>
          <p:cNvPr id="120" name="Espace réservé du texte 119"/>
          <p:cNvSpPr>
            <a:spLocks noGrp="1"/>
          </p:cNvSpPr>
          <p:nvPr>
            <p:ph type="body" sz="quarter" idx="160"/>
          </p:nvPr>
        </p:nvSpPr>
        <p:spPr/>
        <p:txBody>
          <a:bodyPr rtlCol="0"/>
          <a:lstStyle/>
          <a:p>
            <a:pPr rtl="0"/>
            <a:endParaRPr lang="fr-FR" dirty="0"/>
          </a:p>
        </p:txBody>
      </p:sp>
      <p:sp>
        <p:nvSpPr>
          <p:cNvPr id="121" name="Espace réservé du texte 120"/>
          <p:cNvSpPr>
            <a:spLocks noGrp="1"/>
          </p:cNvSpPr>
          <p:nvPr>
            <p:ph type="body" sz="quarter" idx="161"/>
          </p:nvPr>
        </p:nvSpPr>
        <p:spPr/>
        <p:txBody>
          <a:bodyPr rtlCol="0"/>
          <a:lstStyle/>
          <a:p>
            <a:pPr rtl="0"/>
            <a:endParaRPr lang="fr-FR" dirty="0"/>
          </a:p>
        </p:txBody>
      </p:sp>
      <p:sp>
        <p:nvSpPr>
          <p:cNvPr id="122" name="Espace réservé du texte 121"/>
          <p:cNvSpPr>
            <a:spLocks noGrp="1"/>
          </p:cNvSpPr>
          <p:nvPr>
            <p:ph type="body" sz="quarter" idx="162"/>
          </p:nvPr>
        </p:nvSpPr>
        <p:spPr/>
        <p:txBody>
          <a:bodyPr rtlCol="0"/>
          <a:lstStyle/>
          <a:p>
            <a:pPr rtl="0"/>
            <a:endParaRPr lang="fr-FR" dirty="0"/>
          </a:p>
        </p:txBody>
      </p:sp>
      <p:sp>
        <p:nvSpPr>
          <p:cNvPr id="179" name="Espace réservé du texte 178"/>
          <p:cNvSpPr>
            <a:spLocks noGrp="1"/>
          </p:cNvSpPr>
          <p:nvPr>
            <p:ph type="body" sz="quarter" idx="163"/>
          </p:nvPr>
        </p:nvSpPr>
        <p:spPr/>
        <p:txBody>
          <a:bodyPr rtlCol="0"/>
          <a:lstStyle/>
          <a:p>
            <a:pPr rtl="0"/>
            <a:r>
              <a:rPr lang="fr-FR" dirty="0" smtClean="0"/>
              <a:t>Bureau</a:t>
            </a:r>
            <a:endParaRPr lang="fr-FR" dirty="0"/>
          </a:p>
        </p:txBody>
      </p:sp>
      <p:sp>
        <p:nvSpPr>
          <p:cNvPr id="180" name="Espace réservé du texte 179"/>
          <p:cNvSpPr>
            <a:spLocks noGrp="1"/>
          </p:cNvSpPr>
          <p:nvPr>
            <p:ph type="body" sz="quarter" idx="164"/>
          </p:nvPr>
        </p:nvSpPr>
        <p:spPr/>
        <p:txBody>
          <a:bodyPr rtlCol="0"/>
          <a:lstStyle/>
          <a:p>
            <a:pPr rtl="0"/>
            <a:r>
              <a:rPr lang="fr-FR" dirty="0" smtClean="0"/>
              <a:t>Mobile</a:t>
            </a:r>
            <a:endParaRPr lang="fr-FR" dirty="0"/>
          </a:p>
        </p:txBody>
      </p:sp>
      <p:sp>
        <p:nvSpPr>
          <p:cNvPr id="123" name="Espace réservé du texte 122"/>
          <p:cNvSpPr>
            <a:spLocks noGrp="1"/>
          </p:cNvSpPr>
          <p:nvPr>
            <p:ph type="body" sz="quarter" idx="165"/>
          </p:nvPr>
        </p:nvSpPr>
        <p:spPr/>
        <p:txBody>
          <a:bodyPr rtlCol="0"/>
          <a:lstStyle/>
          <a:p>
            <a:pPr rtl="0"/>
            <a:endParaRPr lang="fr-FR" dirty="0"/>
          </a:p>
        </p:txBody>
      </p:sp>
      <p:sp>
        <p:nvSpPr>
          <p:cNvPr id="124" name="Espace réservé du texte 123"/>
          <p:cNvSpPr>
            <a:spLocks noGrp="1"/>
          </p:cNvSpPr>
          <p:nvPr>
            <p:ph type="body" sz="quarter" idx="166"/>
          </p:nvPr>
        </p:nvSpPr>
        <p:spPr/>
        <p:txBody>
          <a:bodyPr rtlCol="0"/>
          <a:lstStyle/>
          <a:p>
            <a:pPr rtl="0"/>
            <a:endParaRPr lang="fr-FR" dirty="0"/>
          </a:p>
        </p:txBody>
      </p:sp>
      <p:pic>
        <p:nvPicPr>
          <p:cNvPr id="183" name="Image 1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834528"/>
            <a:ext cx="857427" cy="412050"/>
          </a:xfrm>
          <a:prstGeom prst="rect">
            <a:avLst/>
          </a:prstGeom>
          <a:noFill/>
          <a:ln>
            <a:noFill/>
          </a:ln>
        </p:spPr>
      </p:pic>
      <p:pic>
        <p:nvPicPr>
          <p:cNvPr id="364" name="Image 3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1527" y="834528"/>
            <a:ext cx="857427" cy="412050"/>
          </a:xfrm>
          <a:prstGeom prst="rect">
            <a:avLst/>
          </a:prstGeom>
          <a:noFill/>
          <a:ln>
            <a:noFill/>
          </a:ln>
        </p:spPr>
      </p:pic>
      <p:pic>
        <p:nvPicPr>
          <p:cNvPr id="365" name="Image 3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0327" y="834528"/>
            <a:ext cx="857427" cy="412050"/>
          </a:xfrm>
          <a:prstGeom prst="rect">
            <a:avLst/>
          </a:prstGeom>
          <a:noFill/>
          <a:ln>
            <a:noFill/>
          </a:ln>
        </p:spPr>
      </p:pic>
      <p:pic>
        <p:nvPicPr>
          <p:cNvPr id="366" name="Image 3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127" y="834528"/>
            <a:ext cx="857427" cy="412050"/>
          </a:xfrm>
          <a:prstGeom prst="rect">
            <a:avLst/>
          </a:prstGeom>
          <a:noFill/>
          <a:ln>
            <a:noFill/>
          </a:ln>
        </p:spPr>
      </p:pic>
      <p:pic>
        <p:nvPicPr>
          <p:cNvPr id="367" name="Image 3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7927" y="834528"/>
            <a:ext cx="857427" cy="412050"/>
          </a:xfrm>
          <a:prstGeom prst="rect">
            <a:avLst/>
          </a:prstGeom>
          <a:noFill/>
          <a:ln>
            <a:noFill/>
          </a:ln>
        </p:spPr>
      </p:pic>
      <p:pic>
        <p:nvPicPr>
          <p:cNvPr id="368" name="Image 3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4032841"/>
            <a:ext cx="857427" cy="412050"/>
          </a:xfrm>
          <a:prstGeom prst="rect">
            <a:avLst/>
          </a:prstGeom>
          <a:noFill/>
          <a:ln>
            <a:noFill/>
          </a:ln>
        </p:spPr>
      </p:pic>
      <p:pic>
        <p:nvPicPr>
          <p:cNvPr id="369" name="Image 3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1527" y="4032841"/>
            <a:ext cx="857427" cy="412050"/>
          </a:xfrm>
          <a:prstGeom prst="rect">
            <a:avLst/>
          </a:prstGeom>
          <a:noFill/>
          <a:ln>
            <a:noFill/>
          </a:ln>
        </p:spPr>
      </p:pic>
      <p:pic>
        <p:nvPicPr>
          <p:cNvPr id="370" name="Image 3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0327" y="4032841"/>
            <a:ext cx="857427" cy="412050"/>
          </a:xfrm>
          <a:prstGeom prst="rect">
            <a:avLst/>
          </a:prstGeom>
          <a:noFill/>
          <a:ln>
            <a:noFill/>
          </a:ln>
        </p:spPr>
      </p:pic>
      <p:pic>
        <p:nvPicPr>
          <p:cNvPr id="371" name="Image 3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9127" y="4032841"/>
            <a:ext cx="857427" cy="412050"/>
          </a:xfrm>
          <a:prstGeom prst="rect">
            <a:avLst/>
          </a:prstGeom>
          <a:noFill/>
          <a:ln>
            <a:noFill/>
          </a:ln>
        </p:spPr>
      </p:pic>
      <p:pic>
        <p:nvPicPr>
          <p:cNvPr id="372" name="Image 3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7927" y="4032841"/>
            <a:ext cx="857427" cy="412050"/>
          </a:xfrm>
          <a:prstGeom prst="rect">
            <a:avLst/>
          </a:prstGeom>
          <a:noFill/>
          <a:ln>
            <a:noFill/>
          </a:ln>
        </p:spPr>
      </p:pic>
    </p:spTree>
    <p:extLst>
      <p:ext uri="{BB962C8B-B14F-4D97-AF65-F5344CB8AC3E}">
        <p14:creationId xmlns:p14="http://schemas.microsoft.com/office/powerpoint/2010/main" val="4247097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te de visite - Vertical">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01E4BF-DD33-4AAA-BB32-49F4454E3708}">
  <ds:schemaRefs>
    <ds:schemaRef ds:uri="http://schemas.microsoft.com/sharepoint/v3/contenttype/forms"/>
  </ds:schemaRefs>
</ds:datastoreItem>
</file>

<file path=customXml/itemProps2.xml><?xml version="1.0" encoding="utf-8"?>
<ds:datastoreItem xmlns:ds="http://schemas.openxmlformats.org/officeDocument/2006/customXml" ds:itemID="{9FD4DA08-A410-4210-A302-E0AF9B540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CFD9E6C-B8EF-4B8B-B50A-5CC8B03AC72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54</Words>
  <Application>Microsoft Office PowerPoint</Application>
  <PresentationFormat>Personnalisé</PresentationFormat>
  <Paragraphs>31</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Carte de visite - Vertical</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2013-07-31T14:29:05Z</dcterms:created>
  <dcterms:modified xsi:type="dcterms:W3CDTF">2013-12-16T11:52:05Z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