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23" autoAdjust="0"/>
    <p:restoredTop sz="70779" autoAdjust="0"/>
  </p:normalViewPr>
  <p:slideViewPr>
    <p:cSldViewPr snapToGrid="0">
      <p:cViewPr>
        <p:scale>
          <a:sx n="75" d="100"/>
          <a:sy n="75" d="100"/>
        </p:scale>
        <p:origin x="2334" y="264"/>
      </p:cViewPr>
      <p:guideLst>
        <p:guide orient="horz" pos="2448"/>
        <p:guide pos="3168"/>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98" d="100"/>
          <a:sy n="98" d="100"/>
        </p:scale>
        <p:origin x="276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rtl="0"/>
            <a:fld id="{E142AD67-3382-41DB-BD95-BC264D36372A}" type="datetime1">
              <a:rPr lang="fr-FR" smtClean="0"/>
              <a:t>19/03/2014</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rtl="0"/>
            <a:r>
              <a:rPr lang="fr-FR" dirty="0" smtClean="0"/>
              <a:t>‹#›</a:t>
            </a:r>
            <a:endParaRPr lang="fr-FR"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fld id="{FBF3515C-963B-4CC8-98CD-D8185950FA50}" type="datetime1">
              <a:rPr lang="fr-FR" smtClean="0"/>
              <a:pPr/>
              <a:t>19/03/2014</a:t>
            </a:fld>
            <a:endParaRPr lang="fr-FR" dirty="0"/>
          </a:p>
        </p:txBody>
      </p:sp>
      <p:sp>
        <p:nvSpPr>
          <p:cNvPr id="4" name="Espace réservé de l’image des diapositives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dirty="0" smtClean="0"/>
              <a:t>Modifiez les styles du texte du masque</a:t>
            </a:r>
          </a:p>
          <a:p>
            <a:pPr lvl="1" rtl="0"/>
            <a:r>
              <a:rPr lang="fr-FR" dirty="0" smtClean="0"/>
              <a:t>Deuxième niveau</a:t>
            </a:r>
          </a:p>
          <a:p>
            <a:pPr lvl="2" rtl="0"/>
            <a:r>
              <a:rPr lang="fr-FR" dirty="0" smtClean="0"/>
              <a:t>Troisième niveau</a:t>
            </a:r>
          </a:p>
          <a:p>
            <a:pPr lvl="3" rtl="0"/>
            <a:r>
              <a:rPr lang="fr-FR" dirty="0" smtClean="0"/>
              <a:t>Quatrième niveau</a:t>
            </a:r>
          </a:p>
          <a:p>
            <a:pPr lvl="4" rtl="0"/>
            <a:r>
              <a:rPr lang="fr-FR" dirty="0" smtClean="0"/>
              <a:t>Cinquième niveau</a:t>
            </a:r>
            <a:endParaRPr lang="fr-FR" dirty="0"/>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rtl="0"/>
            <a:r>
              <a:rPr lang="fr-FR" dirty="0" smtClean="0"/>
              <a:t>‹#›</a:t>
            </a:r>
            <a:endParaRPr lang="fr-FR"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r>
              <a:rPr lang="fr" dirty="0"/>
              <a:t>Pour modifier cette brochure, remplacez l’exemple de contenu par le vôtre. Si vous préférez commencer de zéro, appuyez sur le bouton Nouvelle diapositive sous l’onglet Accueil pour insérer une nouvelle page. Entrez votre texte et vos images dans les espaces réservés vides. Si vous avez besoin d’espaces réservés supplémentaires pour les titres, les sous-titres ou le corps de texte, copiez un des espaces réservés existants, puis faites glisser le </a:t>
            </a:r>
            <a:r>
              <a:rPr lang="fr" dirty="0" smtClean="0"/>
              <a:t>nouveau.</a:t>
            </a:r>
            <a:endParaRPr lang="fr" dirty="0"/>
          </a:p>
          <a:p>
            <a:pPr rtl="0"/>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baseline="0" dirty="0" smtClean="0"/>
              <a:t>Avez-vous remarqué les marques de pli insérées automatiquement ? Elles sont discrètes, mais si vous ne souhaitez pas qu’elles apparaissent sur votre brochure, sélectionnez-les et supprimez-les avant l’impression.</a:t>
            </a:r>
          </a:p>
        </p:txBody>
      </p:sp>
      <p:sp>
        <p:nvSpPr>
          <p:cNvPr id="4" name="Espace réservé du numéro de diapositive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356980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r>
              <a:rPr lang="fr" dirty="0"/>
              <a:t>Pour modifier cette brochure, remplacez l’exemple de contenu par le vôtre. Si vous préférez commencer de zéro, appuyez sur le bouton Nouvelle diapositive sous l’onglet Accueil pour insérer une nouvelle page. Entrez votre texte et vos images dans les espaces réservés vides. Si vous avez besoin d’espaces réservés supplémentaires pour les titres, les sous-titres ou le corps de texte, copiez un des espaces réservés existants, puis faites glisser le nouveau..</a:t>
            </a:r>
          </a:p>
          <a:p>
            <a:pPr rtl="0"/>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baseline="0" dirty="0" smtClean="0"/>
              <a:t>Avez-vous remarqué les marques de pli insérées automatiquement ? Elles sont discrètes, mais si vous ne souhaitez pas qu’elles apparaissent sur votre brochure, sélectionnez-les et supprimez-les avant l’impression.</a:t>
            </a:r>
          </a:p>
        </p:txBody>
      </p:sp>
      <p:sp>
        <p:nvSpPr>
          <p:cNvPr id="4" name="Espace réservé du numéro de diapositive 3"/>
          <p:cNvSpPr>
            <a:spLocks noGrp="1"/>
          </p:cNvSpPr>
          <p:nvPr>
            <p:ph type="sldNum" sz="quarter" idx="10"/>
          </p:nvPr>
        </p:nvSpPr>
        <p:spPr/>
        <p:txBody>
          <a:bodyPr rtlCol="0"/>
          <a:lstStyle/>
          <a:p>
            <a:pPr rtl="0"/>
            <a:r>
              <a:rPr lang="en-US" smtClean="0"/>
              <a:t>2</a:t>
            </a:r>
            <a:endParaRPr lang="en-US"/>
          </a:p>
        </p:txBody>
      </p:sp>
    </p:spTree>
    <p:extLst>
      <p:ext uri="{BB962C8B-B14F-4D97-AF65-F5344CB8AC3E}">
        <p14:creationId xmlns:p14="http://schemas.microsoft.com/office/powerpoint/2010/main" val="99348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extérieure">
    <p:spTree>
      <p:nvGrpSpPr>
        <p:cNvPr id="1" name=""/>
        <p:cNvGrpSpPr/>
        <p:nvPr/>
      </p:nvGrpSpPr>
      <p:grpSpPr>
        <a:xfrm>
          <a:off x="0" y="0"/>
          <a:ext cx="0" cy="0"/>
          <a:chOff x="0" y="0"/>
          <a:chExt cx="0" cy="0"/>
        </a:xfrm>
      </p:grpSpPr>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130000"/>
              </a:lnSpc>
            </a:pPr>
            <a:endParaRPr lang="fr-FR" dirty="0"/>
          </a:p>
        </p:txBody>
      </p:sp>
      <p:sp>
        <p:nvSpPr>
          <p:cNvPr id="12" name="Espace réservé d’image 11"/>
          <p:cNvSpPr>
            <a:spLocks noGrp="1"/>
          </p:cNvSpPr>
          <p:nvPr>
            <p:ph type="pic" sz="quarter" idx="10"/>
          </p:nvPr>
        </p:nvSpPr>
        <p:spPr>
          <a:xfrm>
            <a:off x="457200" y="685800"/>
            <a:ext cx="2359152" cy="4005072"/>
          </a:xfrm>
        </p:spPr>
        <p:txBody>
          <a:bodyPr tIns="1097280" rtlCol="0">
            <a:normAutofit/>
          </a:bodyPr>
          <a:lstStyle>
            <a:lvl1pPr marL="0" indent="0" algn="ctr" rtl="0">
              <a:buNone/>
              <a:defRPr sz="2000"/>
            </a:lvl1pPr>
          </a:lstStyle>
          <a:p>
            <a:pPr rtl="0"/>
            <a:endParaRPr lang="fr-FR" dirty="0"/>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5" name="Espace réservé d’image 11"/>
          <p:cNvSpPr>
            <a:spLocks noGrp="1"/>
          </p:cNvSpPr>
          <p:nvPr>
            <p:ph type="pic" sz="quarter" idx="11"/>
          </p:nvPr>
        </p:nvSpPr>
        <p:spPr>
          <a:xfrm>
            <a:off x="3758184" y="685800"/>
            <a:ext cx="2450592" cy="4005072"/>
          </a:xfrm>
        </p:spPr>
        <p:txBody>
          <a:bodyPr tIns="1097280" rtlCol="0">
            <a:normAutofit/>
          </a:bodyPr>
          <a:lstStyle>
            <a:lvl1pPr marL="0" indent="0" algn="ctr" rtl="0">
              <a:buNone/>
              <a:defRPr sz="2000"/>
            </a:lvl1pPr>
          </a:lstStyle>
          <a:p>
            <a:pPr rtl="0"/>
            <a:endParaRPr lang="fr-FR" dirty="0"/>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8" name="Espace réservé d’image 11"/>
          <p:cNvSpPr>
            <a:spLocks noGrp="1"/>
          </p:cNvSpPr>
          <p:nvPr>
            <p:ph type="pic" sz="quarter" idx="12"/>
          </p:nvPr>
        </p:nvSpPr>
        <p:spPr>
          <a:xfrm>
            <a:off x="7141465" y="2084832"/>
            <a:ext cx="2450592" cy="4727448"/>
          </a:xfrm>
        </p:spPr>
        <p:txBody>
          <a:bodyPr tIns="1097280" rtlCol="0">
            <a:normAutofit/>
          </a:bodyPr>
          <a:lstStyle>
            <a:lvl1pPr marL="0" indent="0" algn="ctr" rtl="0">
              <a:buNone/>
              <a:defRPr sz="2000"/>
            </a:lvl1pPr>
          </a:lstStyle>
          <a:p>
            <a:pPr rtl="0"/>
            <a:endParaRPr lang="fr-FR" dirty="0"/>
          </a:p>
        </p:txBody>
      </p:sp>
      <p:sp>
        <p:nvSpPr>
          <p:cNvPr id="20" name="Rectangle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22" name="Espace réservé du texte 21"/>
          <p:cNvSpPr>
            <a:spLocks noGrp="1"/>
          </p:cNvSpPr>
          <p:nvPr>
            <p:ph type="body" sz="quarter" idx="13" hasCustomPrompt="1"/>
          </p:nvPr>
        </p:nvSpPr>
        <p:spPr>
          <a:xfrm>
            <a:off x="7142163" y="639763"/>
            <a:ext cx="2449512" cy="1262062"/>
          </a:xfrm>
        </p:spPr>
        <p:txBody>
          <a:bodyPr rtlCol="0" anchor="ctr">
            <a:noAutofit/>
          </a:bodyPr>
          <a:lstStyle>
            <a:lvl1pPr marL="0" indent="0" algn="ctr" rtl="0">
              <a:lnSpc>
                <a:spcPct val="85000"/>
              </a:lnSpc>
              <a:spcBef>
                <a:spcPts val="0"/>
              </a:spcBef>
              <a:buNone/>
              <a:defRPr sz="3600">
                <a:solidFill>
                  <a:schemeClr val="tx2">
                    <a:lumMod val="65000"/>
                    <a:lumOff val="35000"/>
                  </a:schemeClr>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Nom de</a:t>
            </a:r>
            <a:br>
              <a:rPr lang="fr-FR" dirty="0" smtClean="0"/>
            </a:br>
            <a:r>
              <a:rPr lang="fr-FR" dirty="0" smtClean="0"/>
              <a:t>l’entreprise</a:t>
            </a:r>
            <a:endParaRPr lang="fr-FR" dirty="0"/>
          </a:p>
        </p:txBody>
      </p:sp>
      <p:sp>
        <p:nvSpPr>
          <p:cNvPr id="23" name="Espace réservé du texte 21"/>
          <p:cNvSpPr>
            <a:spLocks noGrp="1"/>
          </p:cNvSpPr>
          <p:nvPr>
            <p:ph type="body" sz="quarter" idx="14" hasCustomPrompt="1"/>
          </p:nvPr>
        </p:nvSpPr>
        <p:spPr>
          <a:xfrm>
            <a:off x="3758184" y="5098071"/>
            <a:ext cx="2449512" cy="367640"/>
          </a:xfrm>
        </p:spPr>
        <p:txBody>
          <a:bodyPr rtlCol="0" anchor="ctr">
            <a:noAutofit/>
          </a:bodyPr>
          <a:lstStyle>
            <a:lvl1pPr marL="0" indent="0" algn="ctr" rtl="0">
              <a:lnSpc>
                <a:spcPct val="85000"/>
              </a:lnSpc>
              <a:spcBef>
                <a:spcPts val="0"/>
              </a:spcBef>
              <a:buNone/>
              <a:defRPr sz="16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Nom de l’entreprise</a:t>
            </a:r>
            <a:endParaRPr lang="fr-FR" dirty="0"/>
          </a:p>
        </p:txBody>
      </p:sp>
      <p:sp>
        <p:nvSpPr>
          <p:cNvPr id="24" name="Espace réservé du texte 21"/>
          <p:cNvSpPr>
            <a:spLocks noGrp="1"/>
          </p:cNvSpPr>
          <p:nvPr>
            <p:ph type="body" sz="quarter" idx="15" hasCustomPrompt="1"/>
          </p:nvPr>
        </p:nvSpPr>
        <p:spPr>
          <a:xfrm>
            <a:off x="3758184" y="5465711"/>
            <a:ext cx="2449512" cy="1346569"/>
          </a:xfrm>
        </p:spPr>
        <p:txBody>
          <a:bodyPr rtlCol="0" anchor="t">
            <a:noAutofit/>
          </a:bodyPr>
          <a:lstStyle>
            <a:lvl1pPr marL="0" indent="0" algn="ctr" rtl="0">
              <a:lnSpc>
                <a:spcPct val="100000"/>
              </a:lnSpc>
              <a:spcBef>
                <a:spcPts val="0"/>
              </a:spcBef>
              <a:buNone/>
              <a:defRPr sz="1100">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Coordonnées de l’entreprise</a:t>
            </a:r>
            <a:endParaRPr lang="fr-FR" dirty="0"/>
          </a:p>
        </p:txBody>
      </p:sp>
      <p:sp>
        <p:nvSpPr>
          <p:cNvPr id="27" name="Espace réservé du texte 21"/>
          <p:cNvSpPr>
            <a:spLocks noGrp="1"/>
          </p:cNvSpPr>
          <p:nvPr>
            <p:ph type="body" sz="quarter" idx="18" hasCustomPrompt="1"/>
          </p:nvPr>
        </p:nvSpPr>
        <p:spPr>
          <a:xfrm>
            <a:off x="3758184" y="6854395"/>
            <a:ext cx="2449512" cy="448347"/>
          </a:xfrm>
        </p:spPr>
        <p:txBody>
          <a:bodyPr rtlCol="0" anchor="ctr">
            <a:noAutofit/>
          </a:bodyPr>
          <a:lstStyle>
            <a:lvl1pPr marL="0" indent="0" algn="ctr" rtl="0">
              <a:lnSpc>
                <a:spcPct val="100000"/>
              </a:lnSpc>
              <a:spcBef>
                <a:spcPts val="0"/>
              </a:spcBef>
              <a:buNone/>
              <a:defRPr sz="1100">
                <a:solidFill>
                  <a:schemeClr val="bg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URL du site web</a:t>
            </a:r>
            <a:endParaRPr lang="fr-FR" dirty="0"/>
          </a:p>
        </p:txBody>
      </p:sp>
      <p:sp>
        <p:nvSpPr>
          <p:cNvPr id="28" name="Espace réservé du texte 21"/>
          <p:cNvSpPr>
            <a:spLocks noGrp="1"/>
          </p:cNvSpPr>
          <p:nvPr>
            <p:ph type="body" sz="quarter" idx="19" hasCustomPrompt="1"/>
          </p:nvPr>
        </p:nvSpPr>
        <p:spPr>
          <a:xfrm>
            <a:off x="457200" y="4736592"/>
            <a:ext cx="2359152" cy="2075688"/>
          </a:xfrm>
        </p:spPr>
        <p:txBody>
          <a:bodyPr lIns="182880" rIns="182880" rtlCol="0" anchor="ctr">
            <a:noAutofit/>
          </a:bodyPr>
          <a:lstStyle>
            <a:lvl1pPr marL="0" indent="0" algn="l" rtl="0">
              <a:lnSpc>
                <a:spcPct val="130000"/>
              </a:lnSpc>
              <a:spcBef>
                <a:spcPts val="0"/>
              </a:spcBef>
              <a:buNone/>
              <a:defRPr sz="1100">
                <a:solidFill>
                  <a:schemeClr val="bg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du texte</a:t>
            </a:r>
            <a:endParaRPr lang="fr-FR" dirty="0"/>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intérieure">
    <p:spTree>
      <p:nvGrpSpPr>
        <p:cNvPr id="1" name=""/>
        <p:cNvGrpSpPr/>
        <p:nvPr/>
      </p:nvGrpSpPr>
      <p:grpSpPr>
        <a:xfrm>
          <a:off x="0" y="0"/>
          <a:ext cx="0" cy="0"/>
          <a:chOff x="0" y="0"/>
          <a:chExt cx="0" cy="0"/>
        </a:xfrm>
      </p:grpSpPr>
      <p:sp>
        <p:nvSpPr>
          <p:cNvPr id="32" name="Rectangle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2" name="Espace réservé d’image 11"/>
          <p:cNvSpPr>
            <a:spLocks noGrp="1"/>
          </p:cNvSpPr>
          <p:nvPr>
            <p:ph type="pic" sz="quarter" idx="10"/>
          </p:nvPr>
        </p:nvSpPr>
        <p:spPr>
          <a:xfrm>
            <a:off x="457200" y="685800"/>
            <a:ext cx="2450592" cy="2276856"/>
          </a:xfrm>
        </p:spPr>
        <p:txBody>
          <a:bodyPr tIns="457200" rtlCol="0">
            <a:normAutofit/>
          </a:bodyPr>
          <a:lstStyle>
            <a:lvl1pPr marL="0" indent="0" algn="ctr" rtl="0">
              <a:buNone/>
              <a:defRPr sz="2000"/>
            </a:lvl1pPr>
          </a:lstStyle>
          <a:p>
            <a:pPr rtl="0"/>
            <a:endParaRPr lang="fr-FR" dirty="0"/>
          </a:p>
        </p:txBody>
      </p:sp>
      <p:sp>
        <p:nvSpPr>
          <p:cNvPr id="13" name="Rectangle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4" name="Rectangle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31" name="Espace réservé du texte 21"/>
          <p:cNvSpPr>
            <a:spLocks noGrp="1"/>
          </p:cNvSpPr>
          <p:nvPr>
            <p:ph type="body" sz="quarter" idx="20" hasCustomPrompt="1"/>
          </p:nvPr>
        </p:nvSpPr>
        <p:spPr>
          <a:xfrm>
            <a:off x="457200" y="3004771"/>
            <a:ext cx="2450592" cy="662354"/>
          </a:xfrm>
        </p:spPr>
        <p:txBody>
          <a:bodyPr lIns="91440" rIns="91440" bIns="0" rtlCol="0" anchor="b">
            <a:noAutofit/>
          </a:bodyPr>
          <a:lstStyle>
            <a:lvl1pPr marL="0" indent="0" algn="l" rtl="0">
              <a:lnSpc>
                <a:spcPct val="114000"/>
              </a:lnSpc>
              <a:spcBef>
                <a:spcPts val="800"/>
              </a:spcBef>
              <a:buNone/>
              <a:defRPr sz="20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du texte</a:t>
            </a:r>
            <a:endParaRPr lang="fr-FR" dirty="0"/>
          </a:p>
        </p:txBody>
      </p:sp>
      <p:sp>
        <p:nvSpPr>
          <p:cNvPr id="33" name="Espace réservé du texte 21"/>
          <p:cNvSpPr>
            <a:spLocks noGrp="1"/>
          </p:cNvSpPr>
          <p:nvPr>
            <p:ph type="body" sz="quarter" idx="21" hasCustomPrompt="1"/>
          </p:nvPr>
        </p:nvSpPr>
        <p:spPr>
          <a:xfrm>
            <a:off x="4114800" y="914400"/>
            <a:ext cx="1943100" cy="3352800"/>
          </a:xfrm>
        </p:spPr>
        <p:txBody>
          <a:bodyPr lIns="91440" tIns="91440" rIns="91440" bIns="91440" rtlCol="0" anchor="ctr">
            <a:noAutofit/>
          </a:bodyPr>
          <a:lstStyle>
            <a:lvl1pPr marL="0" indent="0" algn="l" rtl="0">
              <a:lnSpc>
                <a:spcPct val="130000"/>
              </a:lnSpc>
              <a:spcBef>
                <a:spcPts val="800"/>
              </a:spcBef>
              <a:buNone/>
              <a:defRPr sz="1600">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du texte</a:t>
            </a:r>
            <a:endParaRPr lang="fr-FR" dirty="0"/>
          </a:p>
        </p:txBody>
      </p:sp>
      <p:sp>
        <p:nvSpPr>
          <p:cNvPr id="34" name="Espace réservé d’image 11"/>
          <p:cNvSpPr>
            <a:spLocks noGrp="1"/>
          </p:cNvSpPr>
          <p:nvPr>
            <p:ph type="pic" sz="quarter" idx="22"/>
          </p:nvPr>
        </p:nvSpPr>
        <p:spPr>
          <a:xfrm>
            <a:off x="3849624" y="4690587"/>
            <a:ext cx="2450592" cy="2110626"/>
          </a:xfrm>
        </p:spPr>
        <p:txBody>
          <a:bodyPr tIns="457200" rtlCol="0">
            <a:normAutofit/>
          </a:bodyPr>
          <a:lstStyle>
            <a:lvl1pPr marL="0" indent="0" algn="ctr" rtl="0">
              <a:buNone/>
              <a:defRPr sz="2000"/>
            </a:lvl1pPr>
          </a:lstStyle>
          <a:p>
            <a:pPr rtl="0"/>
            <a:endParaRPr lang="fr-FR" dirty="0"/>
          </a:p>
        </p:txBody>
      </p:sp>
      <p:sp>
        <p:nvSpPr>
          <p:cNvPr id="36" name="Espace réservé du texte 21"/>
          <p:cNvSpPr>
            <a:spLocks noGrp="1"/>
          </p:cNvSpPr>
          <p:nvPr>
            <p:ph type="body" sz="quarter" idx="24" hasCustomPrompt="1"/>
          </p:nvPr>
        </p:nvSpPr>
        <p:spPr>
          <a:xfrm>
            <a:off x="7235571" y="4484614"/>
            <a:ext cx="2359152" cy="374904"/>
          </a:xfrm>
        </p:spPr>
        <p:txBody>
          <a:bodyPr lIns="91440" rIns="91440" bIns="0" rtlCol="0" anchor="b">
            <a:noAutofit/>
          </a:bodyPr>
          <a:lstStyle>
            <a:lvl1pPr marL="0" indent="0" algn="l" rtl="0">
              <a:lnSpc>
                <a:spcPct val="114000"/>
              </a:lnSpc>
              <a:spcBef>
                <a:spcPts val="800"/>
              </a:spcBef>
              <a:buNone/>
              <a:defRPr sz="12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du texte</a:t>
            </a:r>
            <a:endParaRPr lang="fr-FR" dirty="0"/>
          </a:p>
        </p:txBody>
      </p:sp>
      <p:sp>
        <p:nvSpPr>
          <p:cNvPr id="38" name="Espace réservé du texte 21"/>
          <p:cNvSpPr>
            <a:spLocks noGrp="1"/>
          </p:cNvSpPr>
          <p:nvPr>
            <p:ph type="body" sz="quarter" idx="26" hasCustomPrompt="1"/>
          </p:nvPr>
        </p:nvSpPr>
        <p:spPr>
          <a:xfrm>
            <a:off x="7235571" y="2705100"/>
            <a:ext cx="2359152" cy="374904"/>
          </a:xfrm>
        </p:spPr>
        <p:txBody>
          <a:bodyPr lIns="91440" rIns="91440" bIns="0" rtlCol="0" anchor="b">
            <a:noAutofit/>
          </a:bodyPr>
          <a:lstStyle>
            <a:lvl1pPr marL="0" indent="0" algn="l" rtl="0">
              <a:lnSpc>
                <a:spcPct val="114000"/>
              </a:lnSpc>
              <a:spcBef>
                <a:spcPts val="800"/>
              </a:spcBef>
              <a:buNone/>
              <a:defRPr sz="12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du texte</a:t>
            </a:r>
            <a:endParaRPr lang="fr-FR" dirty="0"/>
          </a:p>
        </p:txBody>
      </p:sp>
      <p:sp>
        <p:nvSpPr>
          <p:cNvPr id="40" name="Espace réservé du texte 21"/>
          <p:cNvSpPr>
            <a:spLocks noGrp="1"/>
          </p:cNvSpPr>
          <p:nvPr>
            <p:ph type="body" sz="quarter" idx="28" hasCustomPrompt="1"/>
          </p:nvPr>
        </p:nvSpPr>
        <p:spPr>
          <a:xfrm>
            <a:off x="7235571" y="791658"/>
            <a:ext cx="2359152" cy="378784"/>
          </a:xfrm>
        </p:spPr>
        <p:txBody>
          <a:bodyPr lIns="91440" rIns="91440" bIns="0" rtlCol="0" anchor="b">
            <a:noAutofit/>
          </a:bodyPr>
          <a:lstStyle>
            <a:lvl1pPr marL="0" indent="0" algn="l" rtl="0">
              <a:lnSpc>
                <a:spcPct val="114000"/>
              </a:lnSpc>
              <a:spcBef>
                <a:spcPts val="800"/>
              </a:spcBef>
              <a:buNone/>
              <a:defRPr sz="12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du texte</a:t>
            </a:r>
            <a:endParaRPr lang="fr-FR" dirty="0"/>
          </a:p>
        </p:txBody>
      </p:sp>
      <p:sp>
        <p:nvSpPr>
          <p:cNvPr id="43" name="Espace réservé du texte 21"/>
          <p:cNvSpPr>
            <a:spLocks noGrp="1"/>
          </p:cNvSpPr>
          <p:nvPr>
            <p:ph type="body" sz="quarter" idx="31" hasCustomPrompt="1"/>
          </p:nvPr>
        </p:nvSpPr>
        <p:spPr>
          <a:xfrm>
            <a:off x="457200" y="3704131"/>
            <a:ext cx="2450592" cy="3074219"/>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fr-FR" dirty="0" smtClean="0"/>
              <a:t>Cliquez pour ajouter du texte</a:t>
            </a:r>
            <a:endParaRPr lang="fr-FR" dirty="0"/>
          </a:p>
        </p:txBody>
      </p:sp>
      <p:sp>
        <p:nvSpPr>
          <p:cNvPr id="45" name="Espace réservé du texte 21"/>
          <p:cNvSpPr>
            <a:spLocks noGrp="1"/>
          </p:cNvSpPr>
          <p:nvPr>
            <p:ph type="body" sz="quarter" idx="33" hasCustomPrompt="1"/>
          </p:nvPr>
        </p:nvSpPr>
        <p:spPr>
          <a:xfrm>
            <a:off x="7235571" y="1170442"/>
            <a:ext cx="2359152" cy="1560646"/>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fr-FR" dirty="0" smtClean="0"/>
              <a:t>Cliquez pour ajouter du texte</a:t>
            </a:r>
            <a:endParaRPr lang="fr-FR" dirty="0"/>
          </a:p>
        </p:txBody>
      </p:sp>
      <p:sp>
        <p:nvSpPr>
          <p:cNvPr id="46" name="Espace réservé du texte 21"/>
          <p:cNvSpPr>
            <a:spLocks noGrp="1"/>
          </p:cNvSpPr>
          <p:nvPr>
            <p:ph type="body" sz="quarter" idx="34" hasCustomPrompt="1"/>
          </p:nvPr>
        </p:nvSpPr>
        <p:spPr>
          <a:xfrm>
            <a:off x="7235571" y="3091437"/>
            <a:ext cx="2359152" cy="1393177"/>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fr-FR" dirty="0" smtClean="0"/>
              <a:t>Cliquez pour ajouter du texte</a:t>
            </a:r>
            <a:endParaRPr lang="fr-FR" dirty="0"/>
          </a:p>
        </p:txBody>
      </p:sp>
      <p:sp>
        <p:nvSpPr>
          <p:cNvPr id="47" name="Espace réservé du texte 21"/>
          <p:cNvSpPr>
            <a:spLocks noGrp="1"/>
          </p:cNvSpPr>
          <p:nvPr>
            <p:ph type="body" sz="quarter" idx="35" hasCustomPrompt="1"/>
          </p:nvPr>
        </p:nvSpPr>
        <p:spPr>
          <a:xfrm>
            <a:off x="7235571" y="4873246"/>
            <a:ext cx="2359152" cy="1905104"/>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fr-FR" dirty="0" smtClean="0"/>
              <a:t>Cliquez pour ajouter du texte</a:t>
            </a:r>
            <a:endParaRPr lang="fr-FR" dirty="0"/>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fr-FR" dirty="0" smtClean="0"/>
              <a:t>Modifiez le style du titre</a:t>
            </a:r>
            <a:endParaRPr lang="fr-FR" dirty="0"/>
          </a:p>
        </p:txBody>
      </p:sp>
      <p:sp>
        <p:nvSpPr>
          <p:cNvPr id="3" name="Espace réservé du texte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fr-FR" dirty="0" smtClean="0"/>
              <a:t>Modifiez les styles du texte du masque</a:t>
            </a:r>
          </a:p>
          <a:p>
            <a:pPr lvl="1" rtl="0"/>
            <a:r>
              <a:rPr lang="fr-FR" dirty="0" smtClean="0"/>
              <a:t>Deuxième niveau</a:t>
            </a:r>
          </a:p>
          <a:p>
            <a:pPr lvl="2" rtl="0"/>
            <a:r>
              <a:rPr lang="fr-FR" dirty="0" smtClean="0"/>
              <a:t>Troisième niveau</a:t>
            </a:r>
          </a:p>
          <a:p>
            <a:pPr lvl="3" rtl="0"/>
            <a:r>
              <a:rPr lang="fr-FR" dirty="0" smtClean="0"/>
              <a:t>Quatrième niveau</a:t>
            </a:r>
          </a:p>
          <a:p>
            <a:pPr lvl="4" rtl="0"/>
            <a:r>
              <a:rPr lang="fr-FR" dirty="0" smtClean="0"/>
              <a:t>Cinquième niveau</a:t>
            </a:r>
            <a:endParaRPr lang="fr-FR" dirty="0"/>
          </a:p>
        </p:txBody>
      </p:sp>
      <p:sp>
        <p:nvSpPr>
          <p:cNvPr id="4" name="Espace réservé de la date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rtl="0">
              <a:defRPr sz="1320">
                <a:solidFill>
                  <a:schemeClr val="tx1">
                    <a:tint val="75000"/>
                  </a:schemeClr>
                </a:solidFill>
              </a:defRPr>
            </a:lvl1pPr>
          </a:lstStyle>
          <a:p>
            <a:fld id="{05606627-0B30-4F14-96ED-4F4C6D6BDD5A}" type="datetime1">
              <a:rPr lang="fr-FR" smtClean="0"/>
              <a:pPr/>
              <a:t>19/03/2014</a:t>
            </a:fld>
            <a:endParaRPr lang="fr-FR" dirty="0"/>
          </a:p>
        </p:txBody>
      </p:sp>
      <p:sp>
        <p:nvSpPr>
          <p:cNvPr id="5" name="Espace réservé du pied de page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rtl="0">
              <a:defRPr sz="1320">
                <a:solidFill>
                  <a:schemeClr val="tx1">
                    <a:tint val="75000"/>
                  </a:schemeClr>
                </a:solidFill>
              </a:defRPr>
            </a:lvl1pPr>
          </a:lstStyle>
          <a:p>
            <a:pPr rtl="0"/>
            <a:endParaRPr lang="fr-FR" dirty="0"/>
          </a:p>
        </p:txBody>
      </p:sp>
      <p:sp>
        <p:nvSpPr>
          <p:cNvPr id="6" name="Espace réservé du numéro de diapositive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l" rtl="0">
              <a:defRPr sz="1320">
                <a:solidFill>
                  <a:schemeClr val="tx1">
                    <a:tint val="75000"/>
                  </a:schemeClr>
                </a:solidFill>
              </a:defRPr>
            </a:lvl1pPr>
          </a:lstStyle>
          <a:p>
            <a:pPr rtl="0"/>
            <a:r>
              <a:rPr lang="fr-FR" dirty="0" smtClean="0"/>
              <a:t>‹#›</a:t>
            </a:r>
            <a:endParaRPr lang="fr-FR"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Espace réservé d’image 33" descr="Étoile de mer sur la plage" title="Image de voyage"/>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a:stretch>
            <a:fillRect/>
          </a:stretch>
        </p:blipFill>
        <p:spPr/>
      </p:pic>
      <p:pic>
        <p:nvPicPr>
          <p:cNvPr id="35" name="Espace réservé d’image 34" descr="Bungalows colorés avec palissade blanche" title="Image de voyage"/>
          <p:cNvPicPr>
            <a:picLocks noGrp="1" noChangeAspect="1"/>
          </p:cNvPicPr>
          <p:nvPr>
            <p:ph type="pic" sz="quarter" idx="11"/>
          </p:nvPr>
        </p:nvPicPr>
        <p:blipFill rotWithShape="1">
          <a:blip r:embed="rId4" cstate="print">
            <a:extLst>
              <a:ext uri="{28A0092B-C50C-407E-A947-70E740481C1C}">
                <a14:useLocalDpi xmlns:a14="http://schemas.microsoft.com/office/drawing/2010/main" val="0"/>
              </a:ext>
            </a:extLst>
          </a:blip>
          <a:srcRect/>
          <a:stretch/>
        </p:blipFill>
        <p:spPr/>
      </p:pic>
      <p:pic>
        <p:nvPicPr>
          <p:cNvPr id="36" name="Espace réservé d’image 35" descr="Gros plan sur des châteaux de sable" title="Image de voyage"/>
          <p:cNvPicPr>
            <a:picLocks noGrp="1" noChangeAspect="1"/>
          </p:cNvPicPr>
          <p:nvPr>
            <p:ph type="pic" sz="quarter" idx="12"/>
          </p:nvPr>
        </p:nvPicPr>
        <p:blipFill>
          <a:blip r:embed="rId5" cstate="print">
            <a:extLst>
              <a:ext uri="{28A0092B-C50C-407E-A947-70E740481C1C}">
                <a14:useLocalDpi xmlns:a14="http://schemas.microsoft.com/office/drawing/2010/main" val="0"/>
              </a:ext>
            </a:extLst>
          </a:blip>
          <a:srcRect/>
          <a:stretch>
            <a:fillRect/>
          </a:stretch>
        </p:blipFill>
        <p:spPr/>
      </p:pic>
      <p:sp>
        <p:nvSpPr>
          <p:cNvPr id="15" name="Espace réservé du texte 14"/>
          <p:cNvSpPr>
            <a:spLocks noGrp="1"/>
          </p:cNvSpPr>
          <p:nvPr>
            <p:ph type="body" sz="quarter" idx="13"/>
          </p:nvPr>
        </p:nvSpPr>
        <p:spPr/>
        <p:txBody>
          <a:bodyPr rtlCol="0"/>
          <a:lstStyle/>
          <a:p>
            <a:pPr rtl="0"/>
            <a:r>
              <a:rPr lang="fr-FR" sz="3200" b="1" dirty="0" smtClean="0"/>
              <a:t>Les voyages</a:t>
            </a:r>
          </a:p>
          <a:p>
            <a:pPr rtl="0"/>
            <a:r>
              <a:rPr lang="fr-FR" sz="2800" i="1" dirty="0" smtClean="0"/>
              <a:t>de Margie</a:t>
            </a:r>
            <a:endParaRPr lang="fr-FR" sz="2800" i="1" dirty="0"/>
          </a:p>
        </p:txBody>
      </p:sp>
      <p:sp>
        <p:nvSpPr>
          <p:cNvPr id="16" name="Espace réservé du texte 15"/>
          <p:cNvSpPr>
            <a:spLocks noGrp="1"/>
          </p:cNvSpPr>
          <p:nvPr>
            <p:ph type="body" sz="quarter" idx="14"/>
          </p:nvPr>
        </p:nvSpPr>
        <p:spPr/>
        <p:txBody>
          <a:bodyPr rtlCol="0"/>
          <a:lstStyle/>
          <a:p>
            <a:pPr rtl="0"/>
            <a:r>
              <a:rPr lang="fr-FR" b="1" dirty="0" smtClean="0"/>
              <a:t>Les voyages  </a:t>
            </a:r>
            <a:r>
              <a:rPr lang="fr-FR" dirty="0" smtClean="0"/>
              <a:t>de Margie</a:t>
            </a:r>
            <a:endParaRPr lang="fr-FR" b="1" dirty="0"/>
          </a:p>
        </p:txBody>
      </p:sp>
      <p:sp>
        <p:nvSpPr>
          <p:cNvPr id="17" name="Espace réservé du texte 16"/>
          <p:cNvSpPr>
            <a:spLocks noGrp="1"/>
          </p:cNvSpPr>
          <p:nvPr>
            <p:ph type="body" sz="quarter" idx="15"/>
          </p:nvPr>
        </p:nvSpPr>
        <p:spPr/>
        <p:txBody>
          <a:bodyPr rtlCol="0"/>
          <a:lstStyle/>
          <a:p>
            <a:r>
              <a:rPr lang="fr-FR" dirty="0"/>
              <a:t>45 Rue de la République</a:t>
            </a:r>
            <a:r>
              <a:rPr lang="fr-FR" dirty="0" smtClean="0"/>
              <a:t>,</a:t>
            </a:r>
          </a:p>
          <a:p>
            <a:r>
              <a:rPr lang="fr-FR" dirty="0" smtClean="0"/>
              <a:t>35000 </a:t>
            </a:r>
            <a:r>
              <a:rPr lang="fr-FR" dirty="0"/>
              <a:t>Rennes</a:t>
            </a:r>
          </a:p>
          <a:p>
            <a:pPr rtl="0"/>
            <a:endParaRPr lang="fr-FR" dirty="0" smtClean="0"/>
          </a:p>
          <a:p>
            <a:r>
              <a:rPr lang="fr-FR" dirty="0"/>
              <a:t>02 99 55 12 34</a:t>
            </a:r>
          </a:p>
          <a:p>
            <a:r>
              <a:rPr lang="fr-FR" dirty="0"/>
              <a:t>contact@voyagesdemargie.com</a:t>
            </a:r>
            <a:endParaRPr lang="fr-FR" dirty="0" smtClean="0"/>
          </a:p>
          <a:p>
            <a:pPr rtl="0"/>
            <a:endParaRPr lang="fr-FR" dirty="0"/>
          </a:p>
        </p:txBody>
      </p:sp>
      <p:sp>
        <p:nvSpPr>
          <p:cNvPr id="20" name="Espace réservé du texte 19"/>
          <p:cNvSpPr>
            <a:spLocks noGrp="1"/>
          </p:cNvSpPr>
          <p:nvPr>
            <p:ph type="body" sz="quarter" idx="18"/>
          </p:nvPr>
        </p:nvSpPr>
        <p:spPr/>
        <p:txBody>
          <a:bodyPr rtlCol="0"/>
          <a:lstStyle/>
          <a:p>
            <a:pPr rtl="0"/>
            <a:r>
              <a:rPr lang="fr-FR" dirty="0" smtClean="0"/>
              <a:t>www.voyagesdemargie.com</a:t>
            </a:r>
            <a:endParaRPr lang="fr-FR" dirty="0"/>
          </a:p>
        </p:txBody>
      </p:sp>
      <p:sp>
        <p:nvSpPr>
          <p:cNvPr id="21" name="Espace réservé du texte 20"/>
          <p:cNvSpPr>
            <a:spLocks noGrp="1"/>
          </p:cNvSpPr>
          <p:nvPr>
            <p:ph type="body" sz="quarter" idx="19"/>
          </p:nvPr>
        </p:nvSpPr>
        <p:spPr/>
        <p:txBody>
          <a:bodyPr rtlCol="0"/>
          <a:lstStyle/>
          <a:p>
            <a:r>
              <a:rPr lang="fr-FR" dirty="0" smtClean="0"/>
              <a:t>« Nous recommandons Les voyages de Margie à tout le monde.  Ils </a:t>
            </a:r>
            <a:r>
              <a:rPr lang="fr-FR" dirty="0"/>
              <a:t>ont anticipé tous les besoins et résolu les moindres difficultés.</a:t>
            </a:r>
            <a:r>
              <a:rPr lang="fr-FR" dirty="0" smtClean="0"/>
              <a:t> »</a:t>
            </a:r>
          </a:p>
          <a:p>
            <a:pPr rtl="0"/>
            <a:endParaRPr lang="fr-FR" dirty="0" smtClean="0"/>
          </a:p>
          <a:p>
            <a:pPr algn="r" rtl="0"/>
            <a:r>
              <a:rPr lang="fr-FR" i="1" dirty="0" smtClean="0"/>
              <a:t>~ Madeleine Cormier</a:t>
            </a:r>
            <a:endParaRPr lang="fr-FR" i="1" dirty="0"/>
          </a:p>
        </p:txBody>
      </p:sp>
      <p:cxnSp>
        <p:nvCxnSpPr>
          <p:cNvPr id="10" name="Connecteur droit 9"/>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Espace réservé d’image 12" descr="Photo en plongée de tongs rouges posées sur une terrasse en bois sur le sable" title="Image de voyage"/>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a:stretch/>
        </p:blipFill>
        <p:spPr/>
      </p:pic>
      <p:sp>
        <p:nvSpPr>
          <p:cNvPr id="4" name="Espace réservé du texte 3"/>
          <p:cNvSpPr>
            <a:spLocks noGrp="1"/>
          </p:cNvSpPr>
          <p:nvPr>
            <p:ph type="body" sz="quarter" idx="20"/>
          </p:nvPr>
        </p:nvSpPr>
        <p:spPr/>
        <p:txBody>
          <a:bodyPr rtlCol="0"/>
          <a:lstStyle/>
          <a:p>
            <a:pPr rtl="0"/>
            <a:r>
              <a:rPr lang="fr-FR" dirty="0" smtClean="0"/>
              <a:t>Qui sommes-nous</a:t>
            </a:r>
            <a:endParaRPr lang="fr-FR" dirty="0"/>
          </a:p>
        </p:txBody>
      </p:sp>
      <p:sp>
        <p:nvSpPr>
          <p:cNvPr id="28" name="Espace réservé du texte 27"/>
          <p:cNvSpPr>
            <a:spLocks noGrp="1"/>
          </p:cNvSpPr>
          <p:nvPr>
            <p:ph type="body" sz="quarter" idx="21"/>
          </p:nvPr>
        </p:nvSpPr>
        <p:spPr/>
        <p:txBody>
          <a:bodyPr rtlCol="0"/>
          <a:lstStyle/>
          <a:p>
            <a:pPr rtl="0"/>
            <a:r>
              <a:rPr lang="fr-FR" sz="1400" dirty="0" smtClean="0"/>
              <a:t>« Nous ne nous contentons pas d’effectuer des réservations pour vous : </a:t>
            </a:r>
            <a:br>
              <a:rPr lang="fr-FR" sz="1400" dirty="0" smtClean="0"/>
            </a:br>
            <a:r>
              <a:rPr lang="fr-FR" sz="1400" dirty="0" smtClean="0"/>
              <a:t>nous pouvons vous aider à réaliser vos rêves de voyage ! Décrivez-nous simplement le type d’expérience que vous recherchez. »</a:t>
            </a:r>
            <a:endParaRPr lang="fr-FR" sz="1400" dirty="0"/>
          </a:p>
        </p:txBody>
      </p:sp>
      <p:pic>
        <p:nvPicPr>
          <p:cNvPr id="16" name="Espace réservé d’image 15" descr="Barrières en bois de part et d’autre d’un sentier menant à une plage" title="Image de voyage"/>
          <p:cNvPicPr>
            <a:picLocks noGrp="1" noChangeAspect="1"/>
          </p:cNvPicPr>
          <p:nvPr>
            <p:ph type="pic" sz="quarter" idx="22"/>
          </p:nvPr>
        </p:nvPicPr>
        <p:blipFill>
          <a:blip r:embed="rId4" cstate="print">
            <a:extLst>
              <a:ext uri="{28A0092B-C50C-407E-A947-70E740481C1C}">
                <a14:useLocalDpi xmlns:a14="http://schemas.microsoft.com/office/drawing/2010/main" val="0"/>
              </a:ext>
            </a:extLst>
          </a:blip>
          <a:srcRect/>
          <a:stretch>
            <a:fillRect/>
          </a:stretch>
        </p:blipFill>
        <p:spPr/>
      </p:pic>
      <p:sp>
        <p:nvSpPr>
          <p:cNvPr id="65" name="Espace réservé du texte 64"/>
          <p:cNvSpPr>
            <a:spLocks noGrp="1"/>
          </p:cNvSpPr>
          <p:nvPr>
            <p:ph type="body" sz="quarter" idx="24"/>
          </p:nvPr>
        </p:nvSpPr>
        <p:spPr/>
        <p:txBody>
          <a:bodyPr rtlCol="0"/>
          <a:lstStyle/>
          <a:p>
            <a:pPr rtl="0"/>
            <a:r>
              <a:rPr lang="fr-FR" dirty="0" smtClean="0"/>
              <a:t>Principaux clients</a:t>
            </a:r>
            <a:endParaRPr lang="fr-FR" dirty="0"/>
          </a:p>
        </p:txBody>
      </p:sp>
      <p:sp>
        <p:nvSpPr>
          <p:cNvPr id="66" name="Espace réservé du texte 65"/>
          <p:cNvSpPr>
            <a:spLocks noGrp="1"/>
          </p:cNvSpPr>
          <p:nvPr>
            <p:ph type="body" sz="quarter" idx="26"/>
          </p:nvPr>
        </p:nvSpPr>
        <p:spPr/>
        <p:txBody>
          <a:bodyPr rtlCol="0"/>
          <a:lstStyle/>
          <a:p>
            <a:pPr rtl="0"/>
            <a:r>
              <a:rPr lang="fr-FR" dirty="0" smtClean="0"/>
              <a:t>Services proposés</a:t>
            </a:r>
            <a:endParaRPr lang="fr-FR" dirty="0"/>
          </a:p>
        </p:txBody>
      </p:sp>
      <p:sp>
        <p:nvSpPr>
          <p:cNvPr id="68" name="Espace réservé du texte 67"/>
          <p:cNvSpPr>
            <a:spLocks noGrp="1"/>
          </p:cNvSpPr>
          <p:nvPr>
            <p:ph type="body" sz="quarter" idx="28"/>
          </p:nvPr>
        </p:nvSpPr>
        <p:spPr/>
        <p:txBody>
          <a:bodyPr rtlCol="0"/>
          <a:lstStyle/>
          <a:p>
            <a:pPr rtl="0"/>
            <a:r>
              <a:rPr lang="fr-FR" dirty="0" smtClean="0"/>
              <a:t>Avantages</a:t>
            </a:r>
            <a:endParaRPr lang="fr-FR" dirty="0"/>
          </a:p>
        </p:txBody>
      </p:sp>
      <p:sp>
        <p:nvSpPr>
          <p:cNvPr id="42" name="Espace réservé du texte 41"/>
          <p:cNvSpPr>
            <a:spLocks noGrp="1"/>
          </p:cNvSpPr>
          <p:nvPr>
            <p:ph type="body" sz="quarter" idx="31"/>
          </p:nvPr>
        </p:nvSpPr>
        <p:spPr/>
        <p:txBody>
          <a:bodyPr rtlCol="0"/>
          <a:lstStyle/>
          <a:p>
            <a:pPr marL="0" lvl="0" indent="0" rtl="0">
              <a:buNone/>
            </a:pPr>
            <a:r>
              <a:rPr lang="fr-FR" dirty="0" smtClean="0"/>
              <a:t>Les voyages de Margie vous accompagnent dans tous vos déplacements. Depuis plus de 20 ans que nous sommes en activité, nous sommes fiers du service supérieur que nous proposons et de notre réputation inégalée en matière d’accueil et d’accompagnement.</a:t>
            </a:r>
          </a:p>
          <a:p>
            <a:pPr marL="0" lvl="0" indent="0">
              <a:buNone/>
            </a:pPr>
            <a:r>
              <a:rPr lang="fr-FR" dirty="0" smtClean="0"/>
              <a:t>Madeleine Cormier et sa sœur n’avaient jamais quitté leur région et souhaitaient programmer un séjour sous les tropiques. </a:t>
            </a:r>
            <a:r>
              <a:rPr lang="fr-FR" dirty="0"/>
              <a:t>Toutefois, elles craignaient de tomber malade ou de se perdre. </a:t>
            </a:r>
            <a:endParaRPr lang="fr-FR" dirty="0" smtClean="0"/>
          </a:p>
          <a:p>
            <a:pPr marL="0" lvl="0" indent="0">
              <a:buNone/>
            </a:pPr>
            <a:r>
              <a:rPr lang="fr-FR" dirty="0" smtClean="0"/>
              <a:t>Notre </a:t>
            </a:r>
            <a:r>
              <a:rPr lang="fr-FR" dirty="0" smtClean="0"/>
              <a:t>agent a organisé un séjour entièrement encadré incluant des listes de vérification, des contacts de confiance sur le lieu du séjour et diverses ressources. Les deux sœurs sont revenues enchantées de leur séjour et prêtes à retenter l’expérience du voyage à l’étranger.</a:t>
            </a:r>
            <a:endParaRPr lang="fr-FR" dirty="0"/>
          </a:p>
        </p:txBody>
      </p:sp>
      <p:sp>
        <p:nvSpPr>
          <p:cNvPr id="92" name="Espace réservé du texte 91"/>
          <p:cNvSpPr>
            <a:spLocks noGrp="1"/>
          </p:cNvSpPr>
          <p:nvPr>
            <p:ph type="body" sz="quarter" idx="33"/>
          </p:nvPr>
        </p:nvSpPr>
        <p:spPr/>
        <p:txBody>
          <a:bodyPr rtlCol="0"/>
          <a:lstStyle/>
          <a:p>
            <a:pPr marL="0" indent="0" rtl="0">
              <a:buNone/>
            </a:pPr>
            <a:r>
              <a:rPr lang="fr-FR" dirty="0" err="1" smtClean="0"/>
              <a:t>Lorem</a:t>
            </a:r>
            <a:r>
              <a:rPr lang="fr-FR" dirty="0" smtClean="0"/>
              <a:t> </a:t>
            </a:r>
            <a:r>
              <a:rPr lang="fr-FR" dirty="0" err="1" smtClean="0"/>
              <a:t>ipsum</a:t>
            </a:r>
            <a:r>
              <a:rPr lang="fr-FR" dirty="0" smtClean="0"/>
              <a:t> </a:t>
            </a:r>
            <a:r>
              <a:rPr lang="fr-FR" dirty="0" err="1" smtClean="0"/>
              <a:t>dolor</a:t>
            </a:r>
            <a:r>
              <a:rPr lang="fr-FR" dirty="0" smtClean="0"/>
              <a:t> </a:t>
            </a:r>
            <a:r>
              <a:rPr lang="fr-FR" dirty="0" err="1" smtClean="0"/>
              <a:t>sit</a:t>
            </a:r>
            <a:r>
              <a:rPr lang="fr-FR" dirty="0" smtClean="0"/>
              <a:t> </a:t>
            </a:r>
            <a:r>
              <a:rPr lang="fr-FR" dirty="0" err="1" smtClean="0"/>
              <a:t>amet</a:t>
            </a:r>
            <a:r>
              <a:rPr lang="fr-FR" dirty="0" smtClean="0"/>
              <a:t>, </a:t>
            </a:r>
            <a:r>
              <a:rPr lang="fr-FR" dirty="0" err="1" smtClean="0"/>
              <a:t>consectetuer</a:t>
            </a:r>
            <a:r>
              <a:rPr lang="fr-FR" dirty="0" smtClean="0"/>
              <a:t> </a:t>
            </a:r>
            <a:r>
              <a:rPr lang="fr-FR" dirty="0" err="1" smtClean="0"/>
              <a:t>adipiscing</a:t>
            </a:r>
            <a:r>
              <a:rPr lang="fr-FR" dirty="0" smtClean="0"/>
              <a:t> </a:t>
            </a:r>
            <a:r>
              <a:rPr lang="fr-FR" dirty="0" err="1" smtClean="0"/>
              <a:t>elit</a:t>
            </a:r>
            <a:r>
              <a:rPr lang="fr-FR" dirty="0" smtClean="0"/>
              <a:t>, </a:t>
            </a:r>
            <a:r>
              <a:rPr lang="fr-FR" dirty="0" err="1" smtClean="0"/>
              <a:t>sed</a:t>
            </a:r>
            <a:r>
              <a:rPr lang="fr-FR" dirty="0" smtClean="0"/>
              <a:t> diem </a:t>
            </a:r>
            <a:r>
              <a:rPr lang="fr-FR" dirty="0" err="1" smtClean="0"/>
              <a:t>nonummy</a:t>
            </a:r>
            <a:r>
              <a:rPr lang="fr-FR" dirty="0" smtClean="0"/>
              <a:t> </a:t>
            </a:r>
            <a:r>
              <a:rPr lang="fr-FR" dirty="0" err="1" smtClean="0"/>
              <a:t>nibh</a:t>
            </a:r>
            <a:r>
              <a:rPr lang="fr-FR" dirty="0" smtClean="0"/>
              <a:t> </a:t>
            </a:r>
            <a:r>
              <a:rPr lang="fr-FR" dirty="0" err="1" smtClean="0"/>
              <a:t>euismod</a:t>
            </a:r>
            <a:r>
              <a:rPr lang="fr-FR" dirty="0" smtClean="0"/>
              <a:t> </a:t>
            </a:r>
            <a:r>
              <a:rPr lang="fr-FR" dirty="0" err="1" smtClean="0"/>
              <a:t>tincidunt</a:t>
            </a:r>
            <a:r>
              <a:rPr lang="fr-FR" dirty="0" smtClean="0"/>
              <a:t> ut </a:t>
            </a:r>
            <a:r>
              <a:rPr lang="fr-FR" dirty="0" err="1" smtClean="0"/>
              <a:t>lacreet</a:t>
            </a:r>
            <a:r>
              <a:rPr lang="fr-FR" dirty="0" smtClean="0"/>
              <a:t> </a:t>
            </a:r>
            <a:r>
              <a:rPr lang="fr-FR" dirty="0" err="1" smtClean="0"/>
              <a:t>dolor</a:t>
            </a:r>
            <a:r>
              <a:rPr lang="fr-FR" dirty="0" smtClean="0"/>
              <a:t> et </a:t>
            </a:r>
            <a:r>
              <a:rPr lang="fr-FR" dirty="0" err="1" smtClean="0"/>
              <a:t>accumsan</a:t>
            </a:r>
            <a:r>
              <a:rPr lang="fr-FR" dirty="0" smtClean="0"/>
              <a:t> et </a:t>
            </a:r>
            <a:r>
              <a:rPr lang="fr-FR" dirty="0" err="1" smtClean="0"/>
              <a:t>iusto</a:t>
            </a:r>
            <a:r>
              <a:rPr lang="fr-FR" dirty="0" smtClean="0"/>
              <a:t>.</a:t>
            </a:r>
          </a:p>
          <a:p>
            <a:r>
              <a:rPr lang="fr-FR" dirty="0" smtClean="0"/>
              <a:t>Expédition de passeport</a:t>
            </a:r>
          </a:p>
          <a:p>
            <a:r>
              <a:rPr lang="fr-FR" dirty="0" smtClean="0"/>
              <a:t>Planification d’excursion</a:t>
            </a:r>
          </a:p>
          <a:p>
            <a:r>
              <a:rPr lang="fr-FR" dirty="0" smtClean="0"/>
              <a:t>Réservation d’hôtels, de billets d’avion et de transports</a:t>
            </a:r>
          </a:p>
          <a:p>
            <a:r>
              <a:rPr lang="fr-FR" dirty="0" smtClean="0"/>
              <a:t>Assurance voyage</a:t>
            </a:r>
            <a:endParaRPr lang="fr-FR" dirty="0"/>
          </a:p>
        </p:txBody>
      </p:sp>
      <p:sp>
        <p:nvSpPr>
          <p:cNvPr id="93" name="Espace réservé du texte 92"/>
          <p:cNvSpPr>
            <a:spLocks noGrp="1"/>
          </p:cNvSpPr>
          <p:nvPr>
            <p:ph type="body" sz="quarter" idx="34"/>
          </p:nvPr>
        </p:nvSpPr>
        <p:spPr/>
        <p:txBody>
          <a:bodyPr rtlCol="0"/>
          <a:lstStyle/>
          <a:p>
            <a:pPr marL="0" indent="0" rtl="0">
              <a:buNone/>
            </a:pPr>
            <a:r>
              <a:rPr lang="fr-FR" dirty="0" err="1" smtClean="0"/>
              <a:t>Fusce</a:t>
            </a:r>
            <a:r>
              <a:rPr lang="fr-FR" dirty="0" smtClean="0"/>
              <a:t> </a:t>
            </a:r>
            <a:r>
              <a:rPr lang="fr-FR" dirty="0" err="1" smtClean="0"/>
              <a:t>posuere</a:t>
            </a:r>
            <a:r>
              <a:rPr lang="fr-FR" dirty="0" smtClean="0"/>
              <a:t>, magna </a:t>
            </a:r>
            <a:r>
              <a:rPr lang="fr-FR" dirty="0" err="1" smtClean="0"/>
              <a:t>sed</a:t>
            </a:r>
            <a:r>
              <a:rPr lang="fr-FR" dirty="0" smtClean="0"/>
              <a:t> </a:t>
            </a:r>
            <a:r>
              <a:rPr lang="fr-FR" dirty="0" err="1" smtClean="0"/>
              <a:t>pulvinar</a:t>
            </a:r>
            <a:r>
              <a:rPr lang="fr-FR" dirty="0" smtClean="0"/>
              <a:t> </a:t>
            </a:r>
            <a:r>
              <a:rPr lang="fr-FR" dirty="0" err="1" smtClean="0"/>
              <a:t>ultricies</a:t>
            </a:r>
            <a:r>
              <a:rPr lang="fr-FR" dirty="0" smtClean="0"/>
              <a:t>, </a:t>
            </a:r>
            <a:r>
              <a:rPr lang="fr-FR" dirty="0" err="1" smtClean="0"/>
              <a:t>purus</a:t>
            </a:r>
            <a:r>
              <a:rPr lang="fr-FR" dirty="0" smtClean="0"/>
              <a:t> </a:t>
            </a:r>
            <a:r>
              <a:rPr lang="fr-FR" dirty="0" err="1" smtClean="0"/>
              <a:t>lectus</a:t>
            </a:r>
            <a:r>
              <a:rPr lang="fr-FR" dirty="0" smtClean="0"/>
              <a:t> </a:t>
            </a:r>
            <a:r>
              <a:rPr lang="fr-FR" dirty="0" err="1" smtClean="0"/>
              <a:t>malesuada</a:t>
            </a:r>
            <a:r>
              <a:rPr lang="fr-FR" dirty="0" smtClean="0"/>
              <a:t> libero, </a:t>
            </a:r>
            <a:r>
              <a:rPr lang="fr-FR" dirty="0" err="1" smtClean="0"/>
              <a:t>sit</a:t>
            </a:r>
            <a:r>
              <a:rPr lang="fr-FR" dirty="0" smtClean="0"/>
              <a:t> </a:t>
            </a:r>
            <a:r>
              <a:rPr lang="fr-FR" dirty="0" err="1" smtClean="0"/>
              <a:t>amet</a:t>
            </a:r>
            <a:r>
              <a:rPr lang="fr-FR" dirty="0" smtClean="0"/>
              <a:t> </a:t>
            </a:r>
            <a:r>
              <a:rPr lang="fr-FR" dirty="0" err="1" smtClean="0"/>
              <a:t>commodo</a:t>
            </a:r>
            <a:r>
              <a:rPr lang="fr-FR" dirty="0" smtClean="0"/>
              <a:t> magna </a:t>
            </a:r>
            <a:r>
              <a:rPr lang="fr-FR" dirty="0" err="1" smtClean="0"/>
              <a:t>eros</a:t>
            </a:r>
            <a:r>
              <a:rPr lang="fr-FR" dirty="0" smtClean="0"/>
              <a:t> </a:t>
            </a:r>
            <a:r>
              <a:rPr lang="fr-FR" dirty="0" err="1" smtClean="0"/>
              <a:t>quis</a:t>
            </a:r>
            <a:r>
              <a:rPr lang="fr-FR" dirty="0" smtClean="0"/>
              <a:t> </a:t>
            </a:r>
            <a:r>
              <a:rPr lang="fr-FR" dirty="0" err="1" smtClean="0"/>
              <a:t>urna</a:t>
            </a:r>
            <a:r>
              <a:rPr lang="fr-FR" dirty="0" smtClean="0"/>
              <a:t>.</a:t>
            </a:r>
          </a:p>
          <a:p>
            <a:r>
              <a:rPr lang="fr-FR" dirty="0" smtClean="0"/>
              <a:t>Réservations pour tout type de voyage</a:t>
            </a:r>
          </a:p>
          <a:p>
            <a:r>
              <a:rPr lang="fr-FR" dirty="0" smtClean="0"/>
              <a:t>Réponse rapide, précise et détaillée aux appels et aux questions</a:t>
            </a:r>
          </a:p>
          <a:p>
            <a:r>
              <a:rPr lang="fr-FR" dirty="0" smtClean="0"/>
              <a:t>Agents expérimentés et globe-trotters</a:t>
            </a:r>
            <a:endParaRPr lang="fr-FR" dirty="0"/>
          </a:p>
        </p:txBody>
      </p:sp>
      <p:sp>
        <p:nvSpPr>
          <p:cNvPr id="94" name="Espace réservé du texte 93"/>
          <p:cNvSpPr>
            <a:spLocks noGrp="1"/>
          </p:cNvSpPr>
          <p:nvPr>
            <p:ph type="body" sz="quarter" idx="35"/>
          </p:nvPr>
        </p:nvSpPr>
        <p:spPr/>
        <p:txBody>
          <a:bodyPr rtlCol="0"/>
          <a:lstStyle/>
          <a:p>
            <a:pPr marL="0" indent="0" rtl="0">
              <a:buNone/>
            </a:pPr>
            <a:r>
              <a:rPr lang="fr-FR" dirty="0" err="1" smtClean="0"/>
              <a:t>Pellentesque</a:t>
            </a:r>
            <a:r>
              <a:rPr lang="fr-FR" dirty="0" smtClean="0"/>
              <a:t> habitant </a:t>
            </a:r>
            <a:r>
              <a:rPr lang="fr-FR" dirty="0" err="1" smtClean="0"/>
              <a:t>morbi</a:t>
            </a:r>
            <a:r>
              <a:rPr lang="fr-FR" dirty="0" smtClean="0"/>
              <a:t> tristique </a:t>
            </a:r>
            <a:r>
              <a:rPr lang="fr-FR" dirty="0" err="1" smtClean="0"/>
              <a:t>senectus</a:t>
            </a:r>
            <a:r>
              <a:rPr lang="fr-FR" dirty="0" smtClean="0"/>
              <a:t> et </a:t>
            </a:r>
            <a:r>
              <a:rPr lang="fr-FR" dirty="0" err="1" smtClean="0"/>
              <a:t>netus</a:t>
            </a:r>
            <a:r>
              <a:rPr lang="fr-FR" dirty="0" smtClean="0"/>
              <a:t> et </a:t>
            </a:r>
            <a:r>
              <a:rPr lang="fr-FR" dirty="0" err="1" smtClean="0"/>
              <a:t>malesuada</a:t>
            </a:r>
            <a:r>
              <a:rPr lang="fr-FR" dirty="0" smtClean="0"/>
              <a:t> </a:t>
            </a:r>
            <a:r>
              <a:rPr lang="fr-FR" dirty="0" err="1" smtClean="0"/>
              <a:t>fames</a:t>
            </a:r>
            <a:r>
              <a:rPr lang="fr-FR" dirty="0" smtClean="0"/>
              <a:t> </a:t>
            </a:r>
            <a:r>
              <a:rPr lang="fr-FR" dirty="0" err="1" smtClean="0"/>
              <a:t>ac</a:t>
            </a:r>
            <a:r>
              <a:rPr lang="fr-FR" dirty="0" smtClean="0"/>
              <a:t> </a:t>
            </a:r>
            <a:r>
              <a:rPr lang="fr-FR" dirty="0" err="1" smtClean="0"/>
              <a:t>turpis</a:t>
            </a:r>
            <a:r>
              <a:rPr lang="fr-FR" dirty="0" smtClean="0"/>
              <a:t> </a:t>
            </a:r>
            <a:r>
              <a:rPr lang="fr-FR" dirty="0" err="1" smtClean="0"/>
              <a:t>egestas</a:t>
            </a:r>
            <a:r>
              <a:rPr lang="fr-FR" dirty="0" smtClean="0"/>
              <a:t>. </a:t>
            </a:r>
            <a:r>
              <a:rPr lang="fr-FR" dirty="0" err="1" smtClean="0"/>
              <a:t>Proin</a:t>
            </a:r>
            <a:r>
              <a:rPr lang="fr-FR" dirty="0" smtClean="0"/>
              <a:t> </a:t>
            </a:r>
            <a:r>
              <a:rPr lang="fr-FR" dirty="0" err="1" smtClean="0"/>
              <a:t>pharetra</a:t>
            </a:r>
            <a:r>
              <a:rPr lang="fr-FR" dirty="0" smtClean="0"/>
              <a:t> </a:t>
            </a:r>
            <a:r>
              <a:rPr lang="fr-FR" dirty="0" err="1" smtClean="0"/>
              <a:t>nonummy</a:t>
            </a:r>
            <a:r>
              <a:rPr lang="fr-FR" dirty="0" smtClean="0"/>
              <a:t> </a:t>
            </a:r>
            <a:r>
              <a:rPr lang="fr-FR" dirty="0" err="1" smtClean="0"/>
              <a:t>pede</a:t>
            </a:r>
            <a:r>
              <a:rPr lang="fr-FR" dirty="0" smtClean="0"/>
              <a:t>. </a:t>
            </a:r>
            <a:r>
              <a:rPr lang="fr-FR" dirty="0" err="1" smtClean="0"/>
              <a:t>Mauris</a:t>
            </a:r>
            <a:r>
              <a:rPr lang="fr-FR" dirty="0" smtClean="0"/>
              <a:t> et </a:t>
            </a:r>
            <a:r>
              <a:rPr lang="fr-FR" dirty="0" err="1" smtClean="0"/>
              <a:t>orci</a:t>
            </a:r>
            <a:r>
              <a:rPr lang="fr-FR" dirty="0" smtClean="0"/>
              <a:t>.</a:t>
            </a:r>
          </a:p>
          <a:p>
            <a:pPr rtl="0"/>
            <a:r>
              <a:rPr lang="fr-FR" dirty="0" err="1" smtClean="0"/>
              <a:t>Northwind</a:t>
            </a:r>
            <a:r>
              <a:rPr lang="fr-FR" dirty="0" smtClean="0"/>
              <a:t> Traders</a:t>
            </a:r>
          </a:p>
          <a:p>
            <a:pPr rtl="0"/>
            <a:r>
              <a:rPr lang="fr-FR" dirty="0" err="1" smtClean="0"/>
              <a:t>Fabrikam</a:t>
            </a:r>
            <a:endParaRPr lang="fr-FR" dirty="0" smtClean="0"/>
          </a:p>
          <a:p>
            <a:pPr rtl="0"/>
            <a:r>
              <a:rPr lang="fr-FR" dirty="0" err="1" smtClean="0"/>
              <a:t>Contoso</a:t>
            </a:r>
            <a:r>
              <a:rPr lang="fr-FR" dirty="0" smtClean="0"/>
              <a:t> Limited</a:t>
            </a:r>
          </a:p>
          <a:p>
            <a:pPr rtl="0"/>
            <a:r>
              <a:rPr lang="fr-FR" dirty="0" err="1" smtClean="0"/>
              <a:t>Adventure</a:t>
            </a:r>
            <a:r>
              <a:rPr lang="fr-FR" dirty="0" smtClean="0"/>
              <a:t> Works</a:t>
            </a:r>
            <a:endParaRPr lang="fr-FR" dirty="0"/>
          </a:p>
        </p:txBody>
      </p:sp>
      <p:cxnSp>
        <p:nvCxnSpPr>
          <p:cNvPr id="14" name="Connecteur droit 13"/>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Connecteur droit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chure de voyage 11 x 8.5">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RedBlutri.potx" id="{4977B726-3B8F-42AA-A775-DA2013E2240D}" vid="{DC246A5D-CD36-402A-887F-BF1606EB8D32}"/>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442E11-7072-4076-89FF-444E132B8904}">
  <ds:schemaRefs>
    <ds:schemaRef ds:uri="http://schemas.microsoft.com/sharepoint/v3/contenttype/forms"/>
  </ds:schemaRefs>
</ds:datastoreItem>
</file>

<file path=customXml/itemProps2.xml><?xml version="1.0" encoding="utf-8"?>
<ds:datastoreItem xmlns:ds="http://schemas.openxmlformats.org/officeDocument/2006/customXml" ds:itemID="{21855C1A-AC47-4549-B0AC-CEFDEB735B5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1E3E96A-01FB-48BF-BFE3-D012C9377E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381</Words>
  <Application>Microsoft Office PowerPoint</Application>
  <PresentationFormat>Personnalisé</PresentationFormat>
  <Paragraphs>42</Paragraphs>
  <Slides>2</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Arial</vt:lpstr>
      <vt:lpstr>Constantia</vt:lpstr>
      <vt:lpstr>Brochure de voyage 11 x 8.5</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2013-07-31T18:38:59Z</dcterms:created>
  <dcterms:modified xsi:type="dcterms:W3CDTF">2014-03-19T12:29:41Z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