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7"/>
  </p:notesMasterIdLst>
  <p:handoutMasterIdLst>
    <p:handoutMasterId r:id="rId8"/>
  </p:handoutMasterIdLst>
  <p:sldIdLst>
    <p:sldId id="256" r:id="rId5"/>
    <p:sldId id="257" r:id="rId6"/>
  </p:sldIdLst>
  <p:sldSz cx="7772400" cy="100584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4" d="100"/>
          <a:sy n="84" d="100"/>
        </p:scale>
        <p:origin x="1860" y="90"/>
      </p:cViewPr>
      <p:guideLst>
        <p:guide orient="horz" pos="3168"/>
        <p:guide pos="2448"/>
      </p:guideLst>
    </p:cSldViewPr>
  </p:slideViewPr>
  <p:notesTextViewPr>
    <p:cViewPr>
      <p:scale>
        <a:sx n="1" d="1"/>
        <a:sy n="1" d="1"/>
      </p:scale>
      <p:origin x="0" y="0"/>
    </p:cViewPr>
  </p:notesTextViewPr>
  <p:notesViewPr>
    <p:cSldViewPr snapToGrid="0">
      <p:cViewPr varScale="1">
        <p:scale>
          <a:sx n="98" d="100"/>
          <a:sy n="98" d="100"/>
        </p:scale>
        <p:origin x="251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6A560F3A-A1E7-4B20-8CD0-DCB4383EE16C}" type="datetime1">
              <a:rPr lang="fr-FR" smtClean="0"/>
              <a:pPr algn="r" rtl="0"/>
              <a:t>21/01/2014</a:t>
            </a:fld>
            <a:endParaRP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a:t>‹#›</a:t>
            </a:r>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8E0853A3-0E0C-4CFC-9EF0-DFEE9C320601}" type="datetime1">
              <a:rPr lang="fr-FR" smtClean="0"/>
              <a:pPr/>
              <a:t>21/01/2014</a:t>
            </a:fld>
            <a:endParaRPr lang="fr-FR"/>
          </a:p>
        </p:txBody>
      </p:sp>
      <p:sp>
        <p:nvSpPr>
          <p:cNvPr id="4" name="Espace réservé de l’image des diapositive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dirty="0" err="1"/>
              <a:t>Modifiez</a:t>
            </a:r>
            <a:r>
              <a:rPr dirty="0"/>
              <a:t> les styles du </a:t>
            </a:r>
            <a:r>
              <a:rPr dirty="0" err="1"/>
              <a:t>texte</a:t>
            </a:r>
            <a:r>
              <a:rPr dirty="0"/>
              <a:t> du masque</a:t>
            </a:r>
          </a:p>
          <a:p>
            <a:pPr lvl="1" rtl="0"/>
            <a:r>
              <a:rPr dirty="0" err="1"/>
              <a:t>Deuxième</a:t>
            </a:r>
            <a:r>
              <a:rPr dirty="0"/>
              <a:t> </a:t>
            </a:r>
            <a:r>
              <a:rPr dirty="0" err="1"/>
              <a:t>niveau</a:t>
            </a:r>
            <a:endParaRPr dirty="0"/>
          </a:p>
          <a:p>
            <a:pPr lvl="2" rtl="0"/>
            <a:r>
              <a:rPr dirty="0" err="1"/>
              <a:t>Troisième</a:t>
            </a:r>
            <a:r>
              <a:rPr dirty="0"/>
              <a:t> </a:t>
            </a:r>
            <a:r>
              <a:rPr dirty="0" err="1"/>
              <a:t>niveau</a:t>
            </a:r>
            <a:endParaRPr dirty="0"/>
          </a:p>
          <a:p>
            <a:pPr lvl="3" rtl="0"/>
            <a:r>
              <a:rPr dirty="0" err="1"/>
              <a:t>Quatrième</a:t>
            </a:r>
            <a:r>
              <a:rPr dirty="0"/>
              <a:t> </a:t>
            </a:r>
            <a:r>
              <a:rPr dirty="0" err="1"/>
              <a:t>niveau</a:t>
            </a:r>
            <a:endParaRPr dirty="0"/>
          </a:p>
          <a:p>
            <a:pPr lvl="4" rtl="0"/>
            <a:r>
              <a:rPr dirty="0" err="1"/>
              <a:t>Cinquième</a:t>
            </a:r>
            <a:r>
              <a:rPr dirty="0"/>
              <a:t> </a:t>
            </a:r>
            <a:r>
              <a:rPr dirty="0" err="1"/>
              <a:t>niveau</a:t>
            </a:r>
            <a:endParaRPr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fr-FR" smtClean="0"/>
              <a:t>‹#›</a:t>
            </a:r>
            <a:endParaRPr/>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dirty="0"/>
              <a:t>N’hésitez pas ! Pour ajouter votre propre message ou faire savoir de qui provient de cette carte, il suffit de sélectionner le texte sur cette page et d’entrer votre texte. (Le texte situé en haut se renversera automatiquement.)</a:t>
            </a:r>
            <a:endParaRPr lang="en-US" dirty="0"/>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414842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dirty="0"/>
              <a:t>N’hésitez pas ! Pour ajouter votre propre message ou faire savoir de qui provient de cette carte, il suffit de sélectionner le texte sur cette page et d’entrer votre texte. (Le texte situé en haut se renversera automatiquement.)</a:t>
            </a:r>
            <a:endParaRPr lang="en-US" dirty="0"/>
          </a:p>
        </p:txBody>
      </p:sp>
      <p:sp>
        <p:nvSpPr>
          <p:cNvPr id="4" name="Espace réservé du numéro de diapositive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2298236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erne">
    <p:spTree>
      <p:nvGrpSpPr>
        <p:cNvPr id="1" name=""/>
        <p:cNvGrpSpPr/>
        <p:nvPr/>
      </p:nvGrpSpPr>
      <p:grpSpPr>
        <a:xfrm>
          <a:off x="0" y="0"/>
          <a:ext cx="0" cy="0"/>
          <a:chOff x="0" y="0"/>
          <a:chExt cx="0" cy="0"/>
        </a:xfrm>
      </p:grpSpPr>
      <p:grpSp>
        <p:nvGrpSpPr>
          <p:cNvPr id="5" name="Groupe 4"/>
          <p:cNvGrpSpPr/>
          <p:nvPr userDrawn="1"/>
        </p:nvGrpSpPr>
        <p:grpSpPr>
          <a:xfrm>
            <a:off x="456509" y="5467350"/>
            <a:ext cx="6859382" cy="4140874"/>
            <a:chOff x="438912" y="5467350"/>
            <a:chExt cx="6859382" cy="4140874"/>
          </a:xfrm>
        </p:grpSpPr>
        <p:sp>
          <p:nvSpPr>
            <p:cNvPr id="32" name="Rectangle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pic>
          <p:nvPicPr>
            <p:cNvPr id="33" name="Image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ctangle 5"/>
          <p:cNvSpPr>
            <a:spLocks noChangeArrowheads="1"/>
          </p:cNvSpPr>
          <p:nvPr userDrawn="1"/>
        </p:nvSpPr>
        <p:spPr bwMode="auto">
          <a:xfrm>
            <a:off x="457200" y="6438608"/>
            <a:ext cx="6858000" cy="2083760"/>
          </a:xfrm>
          <a:prstGeom prst="rect">
            <a:avLst/>
          </a:prstGeom>
          <a:solidFill>
            <a:schemeClr val="accent3"/>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5" name="Forme libre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38" name="Espace réservé du texte 37"/>
          <p:cNvSpPr>
            <a:spLocks noGrp="1"/>
          </p:cNvSpPr>
          <p:nvPr>
            <p:ph type="body" sz="quarter" idx="10" hasCustomPrompt="1"/>
          </p:nvPr>
        </p:nvSpPr>
        <p:spPr>
          <a:xfrm>
            <a:off x="1755183" y="6330559"/>
            <a:ext cx="4262034" cy="2062060"/>
          </a:xfrm>
        </p:spPr>
        <p:txBody>
          <a:bodyPr rtlCol="0" anchor="ctr">
            <a:noAutofit/>
          </a:bodyPr>
          <a:lstStyle>
            <a:lvl1pPr marL="0" indent="0" algn="ctr" rtl="0">
              <a:lnSpc>
                <a:spcPct val="95000"/>
              </a:lnSpc>
              <a:spcBef>
                <a:spcPts val="0"/>
              </a:spcBef>
              <a:buNone/>
              <a:defRPr sz="5400" cap="none" baseline="0">
                <a:solidFill>
                  <a:schemeClr val="tx1"/>
                </a:solidFill>
                <a:effectLst>
                  <a:outerShdw dist="38100" dir="8100000" algn="ctr" rotWithShape="0">
                    <a:schemeClr val="bg2">
                      <a:lumMod val="75000"/>
                    </a:schemeClr>
                  </a:outerShdw>
                </a:effectLst>
                <a:latin typeface="+mj-lt"/>
              </a:defRPr>
            </a:lvl1pPr>
            <a:lvl2pPr marL="388620" indent="0" algn="l" rtl="0">
              <a:buNone/>
              <a:defRPr sz="2800" cap="all" baseline="0">
                <a:solidFill>
                  <a:schemeClr val="bg1"/>
                </a:solidFill>
                <a:latin typeface="+mj-lt"/>
              </a:defRPr>
            </a:lvl2pPr>
            <a:lvl3pPr marL="777240" indent="0" algn="l" rtl="0">
              <a:buNone/>
              <a:defRPr sz="2800" cap="all" baseline="0">
                <a:solidFill>
                  <a:schemeClr val="bg1"/>
                </a:solidFill>
                <a:latin typeface="+mj-lt"/>
              </a:defRPr>
            </a:lvl3pPr>
            <a:lvl4pPr marL="1165860" indent="0" algn="l" rtl="0">
              <a:buNone/>
              <a:defRPr sz="2800" cap="all" baseline="0">
                <a:solidFill>
                  <a:schemeClr val="bg1"/>
                </a:solidFill>
                <a:latin typeface="+mj-lt"/>
              </a:defRPr>
            </a:lvl4pPr>
            <a:lvl5pPr marL="1554480" indent="0" algn="l" rtl="0">
              <a:buNone/>
              <a:defRPr sz="2800" cap="all" baseline="0">
                <a:solidFill>
                  <a:schemeClr val="bg1"/>
                </a:solidFill>
                <a:latin typeface="+mj-lt"/>
              </a:defRPr>
            </a:lvl5pPr>
          </a:lstStyle>
          <a:p>
            <a:pPr lvl="0" rtl="0"/>
            <a:r>
              <a:rPr lang="fr" dirty="0"/>
              <a:t>Cliquer pour modifier le texte</a:t>
            </a:r>
            <a:endParaRPr dirty="0"/>
          </a:p>
        </p:txBody>
      </p:sp>
      <p:sp>
        <p:nvSpPr>
          <p:cNvPr id="17" name="Forme libre 13"/>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3"/>
          </a:solidFill>
          <a:ln w="88900">
            <a:noFill/>
            <a:miter lim="800000"/>
          </a:ln>
          <a:effectLst/>
        </p:spPr>
        <p:txBody>
          <a:bodyPr vert="horz" wrap="square" lIns="91440" tIns="45720" rIns="91440" bIns="45720" numCol="1" rtlCol="0" anchor="t" anchorCtr="0" compatLnSpc="1">
            <a:prstTxWarp prst="textNoShape">
              <a:avLst/>
            </a:prstTxWarp>
          </a:bodyPr>
          <a:lstStyle/>
          <a:p>
            <a:pPr rtl="0"/>
            <a:endParaRPr lang="en-US"/>
          </a:p>
        </p:txBody>
      </p:sp>
      <p:sp>
        <p:nvSpPr>
          <p:cNvPr id="44" name="Espace réservé du texte 37"/>
          <p:cNvSpPr>
            <a:spLocks noGrp="1"/>
          </p:cNvSpPr>
          <p:nvPr>
            <p:ph type="body" sz="quarter" idx="11" hasCustomPrompt="1"/>
          </p:nvPr>
        </p:nvSpPr>
        <p:spPr>
          <a:xfrm rot="10800000">
            <a:off x="3201742" y="821966"/>
            <a:ext cx="1368916" cy="833656"/>
          </a:xfrm>
        </p:spPr>
        <p:txBody>
          <a:bodyPr rtlCol="0" anchor="ctr">
            <a:noAutofit/>
          </a:bodyPr>
          <a:lstStyle>
            <a:lvl1pPr marL="0" indent="0" algn="ctr" rtl="0">
              <a:spcBef>
                <a:spcPts val="0"/>
              </a:spcBef>
              <a:buNone/>
              <a:defRPr sz="4800" cap="none" baseline="0">
                <a:solidFill>
                  <a:schemeClr val="bg1"/>
                </a:solidFill>
                <a:latin typeface="+mj-lt"/>
              </a:defRPr>
            </a:lvl1pPr>
            <a:lvl2pPr marL="388620" indent="0" algn="l" rtl="0">
              <a:buNone/>
              <a:defRPr sz="2800" cap="all" baseline="0">
                <a:solidFill>
                  <a:schemeClr val="bg1"/>
                </a:solidFill>
                <a:latin typeface="+mj-lt"/>
              </a:defRPr>
            </a:lvl2pPr>
            <a:lvl3pPr marL="777240" indent="0" algn="l" rtl="0">
              <a:buNone/>
              <a:defRPr sz="2800" cap="all" baseline="0">
                <a:solidFill>
                  <a:schemeClr val="bg1"/>
                </a:solidFill>
                <a:latin typeface="+mj-lt"/>
              </a:defRPr>
            </a:lvl3pPr>
            <a:lvl4pPr marL="1165860" indent="0" algn="l" rtl="0">
              <a:buNone/>
              <a:defRPr sz="2800" cap="all" baseline="0">
                <a:solidFill>
                  <a:schemeClr val="bg1"/>
                </a:solidFill>
                <a:latin typeface="+mj-lt"/>
              </a:defRPr>
            </a:lvl4pPr>
            <a:lvl5pPr marL="1554480" indent="0" algn="l" rtl="0">
              <a:buNone/>
              <a:defRPr sz="2800" cap="all" baseline="0">
                <a:solidFill>
                  <a:schemeClr val="bg1"/>
                </a:solidFill>
                <a:latin typeface="+mj-lt"/>
              </a:defRPr>
            </a:lvl5pPr>
          </a:lstStyle>
          <a:p>
            <a:pPr lvl="0" rtl="0"/>
            <a:r>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erne">
    <p:spTree>
      <p:nvGrpSpPr>
        <p:cNvPr id="1" name=""/>
        <p:cNvGrpSpPr/>
        <p:nvPr/>
      </p:nvGrpSpPr>
      <p:grpSpPr>
        <a:xfrm>
          <a:off x="0" y="0"/>
          <a:ext cx="0" cy="0"/>
          <a:chOff x="0" y="0"/>
          <a:chExt cx="0" cy="0"/>
        </a:xfrm>
      </p:grpSpPr>
      <p:sp>
        <p:nvSpPr>
          <p:cNvPr id="7" name="Forme libre 13"/>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3"/>
          </a:solidFill>
          <a:ln w="88900">
            <a:noFill/>
            <a:miter lim="800000"/>
          </a:ln>
          <a:effectLst/>
        </p:spPr>
        <p:txBody>
          <a:bodyPr vert="horz" wrap="square" lIns="91440" tIns="45720" rIns="91440" bIns="45720" numCol="1" rtlCol="0" anchor="t" anchorCtr="0" compatLnSpc="1">
            <a:prstTxWarp prst="textNoShape">
              <a:avLst/>
            </a:prstTxWarp>
          </a:bodyPr>
          <a:lstStyle/>
          <a:p>
            <a:pPr rtl="0"/>
            <a:endParaRPr lang="en-US"/>
          </a:p>
        </p:txBody>
      </p:sp>
      <p:sp>
        <p:nvSpPr>
          <p:cNvPr id="38" name="Espace réservé du texte 37"/>
          <p:cNvSpPr>
            <a:spLocks noGrp="1"/>
          </p:cNvSpPr>
          <p:nvPr userDrawn="1">
            <p:ph type="body" sz="quarter" idx="10"/>
          </p:nvPr>
        </p:nvSpPr>
        <p:spPr>
          <a:xfrm rot="10800000">
            <a:off x="1054768" y="1738094"/>
            <a:ext cx="5662864" cy="1553884"/>
          </a:xfrm>
        </p:spPr>
        <p:txBody>
          <a:bodyPr rtlCol="0" anchor="ctr">
            <a:noAutofit/>
          </a:bodyPr>
          <a:lstStyle>
            <a:lvl1pPr marL="0" indent="0" algn="ctr" rtl="0">
              <a:spcBef>
                <a:spcPts val="0"/>
              </a:spcBef>
              <a:buNone/>
              <a:defRPr sz="4200" cap="none" baseline="0">
                <a:solidFill>
                  <a:schemeClr val="bg1"/>
                </a:solidFill>
                <a:latin typeface="+mj-lt"/>
              </a:defRPr>
            </a:lvl1pPr>
            <a:lvl2pPr marL="388620" indent="0" algn="l" rtl="0">
              <a:buNone/>
              <a:defRPr sz="2800" cap="all" baseline="0">
                <a:solidFill>
                  <a:schemeClr val="bg1"/>
                </a:solidFill>
                <a:latin typeface="+mj-lt"/>
              </a:defRPr>
            </a:lvl2pPr>
            <a:lvl3pPr marL="777240" indent="0" algn="l" rtl="0">
              <a:buNone/>
              <a:defRPr sz="2800" cap="all" baseline="0">
                <a:solidFill>
                  <a:schemeClr val="bg1"/>
                </a:solidFill>
                <a:latin typeface="+mj-lt"/>
              </a:defRPr>
            </a:lvl3pPr>
            <a:lvl4pPr marL="1165860" indent="0" algn="l" rtl="0">
              <a:buNone/>
              <a:defRPr sz="2800" cap="all" baseline="0">
                <a:solidFill>
                  <a:schemeClr val="bg1"/>
                </a:solidFill>
                <a:latin typeface="+mj-lt"/>
              </a:defRPr>
            </a:lvl4pPr>
            <a:lvl5pPr marL="1554480" indent="0" algn="l" rtl="0">
              <a:buNone/>
              <a:defRPr sz="2800" cap="all" baseline="0">
                <a:solidFill>
                  <a:schemeClr val="bg1"/>
                </a:solidFill>
                <a:latin typeface="+mj-lt"/>
              </a:defRPr>
            </a:lvl5pPr>
          </a:lstStyle>
          <a:p>
            <a:pPr lvl="0" rtl="0"/>
            <a:r>
              <a:t>Modifiez les styles du texte du masque</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t>Modifiez le style du titre</a:t>
            </a:r>
          </a:p>
        </p:txBody>
      </p:sp>
      <p:sp>
        <p:nvSpPr>
          <p:cNvPr id="3" name="Espace réservé du texte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t>Modifiez les styles du texte du masque</a:t>
            </a:r>
          </a:p>
          <a:p>
            <a:pPr lvl="1" rtl="0"/>
            <a:r>
              <a:t>Deuxième niveau</a:t>
            </a:r>
          </a:p>
          <a:p>
            <a:pPr lvl="2" rtl="0"/>
            <a:r>
              <a:t>Troisième niveau</a:t>
            </a:r>
          </a:p>
          <a:p>
            <a:pPr lvl="3" rtl="0"/>
            <a:r>
              <a:t>Quatrième niveau</a:t>
            </a:r>
          </a:p>
          <a:p>
            <a:pPr lvl="4" rtl="0"/>
            <a:r>
              <a:t>Cinquième niveau</a:t>
            </a:r>
          </a:p>
        </p:txBody>
      </p:sp>
      <p:sp>
        <p:nvSpPr>
          <p:cNvPr id="4" name="Espace réservé de la date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rtl="0">
              <a:defRPr sz="1020">
                <a:solidFill>
                  <a:schemeClr val="tx1">
                    <a:tint val="75000"/>
                  </a:schemeClr>
                </a:solidFill>
              </a:defRPr>
            </a:lvl1pPr>
          </a:lstStyle>
          <a:p>
            <a:pPr rtl="0"/>
            <a:fld id="{B2FF329A-B2D4-4203-8B4A-A44B86918DF6}" type="datetime1">
              <a:rPr lang="fr-FR" smtClean="0"/>
              <a:t>21/01/2014</a:t>
            </a:fld>
            <a:endParaRPr/>
          </a:p>
        </p:txBody>
      </p:sp>
      <p:sp>
        <p:nvSpPr>
          <p:cNvPr id="5" name="Espace réservé du pied de page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rtl="0">
              <a:defRPr sz="1020">
                <a:solidFill>
                  <a:schemeClr val="tx1">
                    <a:tint val="75000"/>
                  </a:schemeClr>
                </a:solidFill>
              </a:defRPr>
            </a:lvl1pPr>
          </a:lstStyle>
          <a:p>
            <a:pPr rtl="0"/>
            <a:endParaRPr/>
          </a:p>
        </p:txBody>
      </p:sp>
      <p:sp>
        <p:nvSpPr>
          <p:cNvPr id="6" name="Espace réservé du numéro de diapositive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rtl="0">
              <a:defRPr sz="1020">
                <a:solidFill>
                  <a:schemeClr val="tx1">
                    <a:tint val="75000"/>
                  </a:schemeClr>
                </a:solidFill>
              </a:defRPr>
            </a:lvl1pPr>
          </a:lstStyle>
          <a:p>
            <a:r>
              <a:rPr lang="fr-FR" smtClean="0"/>
              <a:t>‹#›</a:t>
            </a:r>
            <a:endParaRPr/>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hf sldNum="0"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0"/>
          </p:nvPr>
        </p:nvSpPr>
        <p:spPr/>
        <p:txBody>
          <a:bodyPr rtlCol="0"/>
          <a:lstStyle/>
          <a:p>
            <a:pPr rtl="0"/>
            <a:r>
              <a:rPr lang="fr" sz="5300" dirty="0"/>
              <a:t>joyeux Anniversaire</a:t>
            </a:r>
            <a:endParaRPr lang="en-US" sz="5300" dirty="0"/>
          </a:p>
        </p:txBody>
      </p:sp>
      <p:sp>
        <p:nvSpPr>
          <p:cNvPr id="8" name="Espace réservé du texte 7"/>
          <p:cNvSpPr>
            <a:spLocks noGrp="1"/>
          </p:cNvSpPr>
          <p:nvPr>
            <p:ph type="body" sz="quarter" idx="11"/>
          </p:nvPr>
        </p:nvSpPr>
        <p:spPr/>
        <p:txBody>
          <a:bodyPr rtlCol="0"/>
          <a:lstStyle/>
          <a:p>
            <a:pPr rtl="0"/>
            <a:r>
              <a:rPr lang="fr"/>
              <a:t>21</a:t>
            </a:r>
            <a:endParaRPr lang="en-US" dirty="0"/>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rtlCol="0"/>
          <a:lstStyle/>
          <a:p>
            <a:pPr rtl="0"/>
            <a:r>
              <a:rPr lang="fr" dirty="0"/>
              <a:t>joyeux anniversaire pour tes 21 ans</a:t>
            </a:r>
            <a:endParaRPr lang="en-US" dirty="0"/>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te d’anniversaire « Ruban bleu »">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BlueRibbon.potx" id="{51735B83-B3BE-41CA-9646-08DB68528353}" vid="{72634A91-A8C8-4B4D-8B58-72125C8FC400}"/>
    </a:ext>
  </a:extLst>
</a:theme>
</file>

<file path=ppt/theme/theme2.xml><?xml version="1.0" encoding="utf-8"?>
<a:theme xmlns:a="http://schemas.openxmlformats.org/drawingml/2006/main" name="Thème Offic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BD58A2-4AC1-43F6-90BE-F93AD0988180}">
  <ds:schemaRefs>
    <ds:schemaRef ds:uri="http://schemas.microsoft.com/sharepoint/v3/contenttype/forms"/>
  </ds:schemaRefs>
</ds:datastoreItem>
</file>

<file path=customXml/itemProps2.xml><?xml version="1.0" encoding="utf-8"?>
<ds:datastoreItem xmlns:ds="http://schemas.openxmlformats.org/officeDocument/2006/customXml" ds:itemID="{84A16042-0F3A-4FCE-90F9-DB7CE2A17DF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F22E67-C8ED-4095-8EF5-FCD768A28B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14</Words>
  <Application>Microsoft Office PowerPoint</Application>
  <PresentationFormat>Personnalisé</PresentationFormat>
  <Paragraphs>7</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Century</vt:lpstr>
      <vt:lpstr>Carte d’anniversaire « Ruban bleu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2013-07-31T01:58:55Z</dcterms:created>
  <dcterms:modified xsi:type="dcterms:W3CDTF">2014-01-21T09:27:27Z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