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8" r:id="rId8"/>
    <p:sldId id="270" r:id="rId9"/>
    <p:sldId id="258" r:id="rId10"/>
    <p:sldId id="260" r:id="rId11"/>
    <p:sldId id="261" r:id="rId12"/>
    <p:sldId id="262" r:id="rId13"/>
    <p:sldId id="271" r:id="rId14"/>
    <p:sldId id="264" r:id="rId1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8" autoAdjust="0"/>
    <p:restoredTop sz="92012" autoAdjust="0"/>
  </p:normalViewPr>
  <p:slideViewPr>
    <p:cSldViewPr snapToGrid="0">
      <p:cViewPr varScale="1">
        <p:scale>
          <a:sx n="116" d="100"/>
          <a:sy n="116" d="100"/>
        </p:scale>
        <p:origin x="102" y="15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299248"/>
        <c:axId val="20629964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299248"/>
        <c:axId val="206299640"/>
      </c:lineChart>
      <c:catAx>
        <c:axId val="20629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6299640"/>
        <c:crosses val="autoZero"/>
        <c:auto val="1"/>
        <c:lblAlgn val="ctr"/>
        <c:lblOffset val="100"/>
        <c:noMultiLvlLbl val="0"/>
      </c:catAx>
      <c:valAx>
        <c:axId val="206299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629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/>
      <dgm:spPr/>
      <dgm:t>
        <a:bodyPr/>
        <a:lstStyle/>
        <a:p>
          <a:r>
            <a:rPr lang="fr-FR" noProof="0" dirty="0" smtClean="0"/>
            <a:t>Titre Étape 1</a:t>
          </a:r>
          <a:endParaRPr lang="fr-FR" noProof="0" dirty="0"/>
        </a:p>
      </dgm: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/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/>
        </a:p>
      </dgm:t>
    </dgm:pt>
    <dgm:pt modelId="{754976FE-E4B0-4743-B453-0E44EC68399E}">
      <dgm:prSet phldrT="[Text]"/>
      <dgm:spPr/>
      <dgm:t>
        <a:bodyPr/>
        <a:lstStyle/>
        <a:p>
          <a:r>
            <a:rPr lang="fr-FR" noProof="0" dirty="0" smtClean="0"/>
            <a:t>Description de la tâche</a:t>
          </a:r>
          <a:endParaRPr lang="fr-FR" noProof="0" dirty="0"/>
        </a:p>
      </dgm:t>
      <dgm:extLst>
        <a:ext uri="{E40237B7-FDA0-4F09-8148-C483321AD2D9}">
          <dgm14:cNvPr xmlns:dgm14="http://schemas.microsoft.com/office/drawing/2010/diagram" id="0" name="" descr="Vertical Bracket List" title="SmartArt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/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/>
        </a:p>
      </dgm:t>
    </dgm:pt>
    <dgm:pt modelId="{8129FD2A-3327-4A99-8DA3-3ED69C380BBF}">
      <dgm:prSet phldrT="[Text]"/>
      <dgm:spPr/>
      <dgm:t>
        <a:bodyPr/>
        <a:lstStyle/>
        <a:p>
          <a:r>
            <a:rPr lang="fr-FR" noProof="0" dirty="0" smtClean="0"/>
            <a:t>Description de la tâche</a:t>
          </a:r>
          <a:endParaRPr lang="fr-FR" noProof="0" dirty="0"/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/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/>
        </a:p>
      </dgm:t>
    </dgm:pt>
    <dgm:pt modelId="{B1295C8C-8D1F-43C6-82C9-E9A0C9D69E91}">
      <dgm:prSet phldrT="[Text]"/>
      <dgm:spPr/>
      <dgm:t>
        <a:bodyPr/>
        <a:lstStyle/>
        <a:p>
          <a:r>
            <a:rPr lang="fr-FR" noProof="0" dirty="0" smtClean="0"/>
            <a:t>Titre Étape 2</a:t>
          </a:r>
          <a:endParaRPr lang="fr-FR" noProof="0" dirty="0"/>
        </a:p>
      </dgm: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/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/>
        </a:p>
      </dgm:t>
    </dgm:pt>
    <dgm:pt modelId="{3DC9E84D-4109-41D9-B23B-CD33F63307C9}">
      <dgm:prSet phldrT="[Text]"/>
      <dgm:spPr/>
      <dgm:t>
        <a:bodyPr/>
        <a:lstStyle/>
        <a:p>
          <a:r>
            <a:rPr lang="fr-FR" noProof="0" dirty="0" smtClean="0"/>
            <a:t>Description de la tâche</a:t>
          </a:r>
          <a:endParaRPr lang="fr-FR" noProof="0" dirty="0"/>
        </a:p>
      </dgm: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/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/>
        </a:p>
      </dgm:t>
    </dgm:pt>
    <dgm:pt modelId="{398C4C62-02C4-4A91-B786-6B3C60549C0C}">
      <dgm:prSet phldrT="[Text]"/>
      <dgm:spPr/>
      <dgm:t>
        <a:bodyPr/>
        <a:lstStyle/>
        <a:p>
          <a:r>
            <a:rPr lang="fr-FR" noProof="0" dirty="0" smtClean="0"/>
            <a:t>Description de la tâche</a:t>
          </a:r>
          <a:endParaRPr lang="fr-FR" noProof="0" dirty="0"/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/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/>
        </a:p>
      </dgm:t>
    </dgm:pt>
    <dgm:pt modelId="{1B41DC41-29F0-4922-BFC5-D6FC08605C24}">
      <dgm:prSet phldrT="[Text]"/>
      <dgm:spPr/>
      <dgm:t>
        <a:bodyPr/>
        <a:lstStyle/>
        <a:p>
          <a:r>
            <a:rPr lang="fr-FR" noProof="0" dirty="0" smtClean="0"/>
            <a:t>Titre Étape 3</a:t>
          </a:r>
          <a:endParaRPr lang="fr-FR" noProof="0" dirty="0"/>
        </a:p>
      </dgm:t>
    </dgm:pt>
    <dgm:pt modelId="{CE9E3E3B-2FC2-4FCA-97C2-0743E0F5A1A8}" type="parTrans" cxnId="{EBEFFE02-D79C-4682-B676-2C45B3EDDB59}">
      <dgm:prSet/>
      <dgm:spPr/>
      <dgm:t>
        <a:bodyPr/>
        <a:lstStyle/>
        <a:p>
          <a:endParaRPr lang="en-US"/>
        </a:p>
      </dgm:t>
    </dgm:pt>
    <dgm:pt modelId="{B1482198-B815-4549-93A1-1975942E3B24}" type="sibTrans" cxnId="{EBEFFE02-D79C-4682-B676-2C45B3EDDB59}">
      <dgm:prSet/>
      <dgm:spPr/>
      <dgm:t>
        <a:bodyPr/>
        <a:lstStyle/>
        <a:p>
          <a:endParaRPr lang="en-US"/>
        </a:p>
      </dgm:t>
    </dgm:pt>
    <dgm:pt modelId="{4777BA7A-CB4C-4047-A5C1-19C4370C7AE7}">
      <dgm:prSet phldrT="[Text]"/>
      <dgm:spPr/>
      <dgm:t>
        <a:bodyPr/>
        <a:lstStyle/>
        <a:p>
          <a:r>
            <a:rPr lang="fr-FR" noProof="0" dirty="0" smtClean="0"/>
            <a:t>Description de la tâche</a:t>
          </a:r>
          <a:endParaRPr lang="fr-FR" noProof="0" dirty="0"/>
        </a:p>
      </dgm:t>
    </dgm:pt>
    <dgm:pt modelId="{DBA40324-CF00-4C14-AB62-75C05DB6EAE5}" type="parTrans" cxnId="{991CB489-1893-438D-BC32-42AAD94F996C}">
      <dgm:prSet/>
      <dgm:spPr/>
      <dgm:t>
        <a:bodyPr/>
        <a:lstStyle/>
        <a:p>
          <a:endParaRPr lang="en-US"/>
        </a:p>
      </dgm:t>
    </dgm:pt>
    <dgm:pt modelId="{494B452E-9B16-41EA-8512-F0037B9C3E0D}" type="sibTrans" cxnId="{991CB489-1893-438D-BC32-42AAD94F996C}">
      <dgm:prSet/>
      <dgm:spPr/>
      <dgm:t>
        <a:bodyPr/>
        <a:lstStyle/>
        <a:p>
          <a:endParaRPr lang="en-US"/>
        </a:p>
      </dgm:t>
    </dgm:pt>
    <dgm:pt modelId="{6C394397-D1FF-412A-9B1A-A1C7497BA927}">
      <dgm:prSet phldrT="[Text]"/>
      <dgm:spPr/>
      <dgm:t>
        <a:bodyPr/>
        <a:lstStyle/>
        <a:p>
          <a:r>
            <a:rPr lang="fr-FR" noProof="0" dirty="0" smtClean="0"/>
            <a:t>Description de la tâche</a:t>
          </a:r>
          <a:endParaRPr lang="fr-FR" noProof="0" dirty="0"/>
        </a:p>
      </dgm:t>
    </dgm:pt>
    <dgm:pt modelId="{425D4D77-0B0F-403F-9E7B-0D6810A3F122}" type="parTrans" cxnId="{40E1DA70-D516-4525-B8C3-5B91C3FA1389}">
      <dgm:prSet/>
      <dgm:spPr/>
      <dgm:t>
        <a:bodyPr/>
        <a:lstStyle/>
        <a:p>
          <a:endParaRPr lang="en-US"/>
        </a:p>
      </dgm:t>
    </dgm:pt>
    <dgm:pt modelId="{C962F407-523D-4723-A0B0-319C51C91A51}" type="sibTrans" cxnId="{40E1DA70-D516-4525-B8C3-5B91C3FA1389}">
      <dgm:prSet/>
      <dgm:spPr/>
      <dgm:t>
        <a:bodyPr/>
        <a:lstStyle/>
        <a:p>
          <a:endParaRPr lang="en-US"/>
        </a:p>
      </dgm:t>
    </dgm:pt>
    <dgm:pt modelId="{D3D8D566-7077-4491-8DDC-AE0AE3A83507}" type="pres">
      <dgm:prSet presAssocID="{CE05747F-C2B6-48F4-B230-931F3251F6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B215FFF-09FB-4BA6-B682-14DE29A0471E}" type="pres">
      <dgm:prSet presAssocID="{7E505937-A1D1-4FCF-B857-F28870C2B438}" presName="linNode" presStyleCnt="0"/>
      <dgm:spPr/>
    </dgm:pt>
    <dgm:pt modelId="{1C1A9CE9-79C7-4E6E-82EC-E04E6D83A1D1}" type="pres">
      <dgm:prSet presAssocID="{7E505937-A1D1-4FCF-B857-F28870C2B438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812A65-01FA-4954-8A50-AE3B95617BCE}" type="pres">
      <dgm:prSet presAssocID="{7E505937-A1D1-4FCF-B857-F28870C2B438}" presName="bracket" presStyleLbl="parChTrans1D1" presStyleIdx="0" presStyleCnt="3"/>
      <dgm:spPr/>
    </dgm:pt>
    <dgm:pt modelId="{3899A878-A0F4-4DC9-9454-C4136FE5336C}" type="pres">
      <dgm:prSet presAssocID="{7E505937-A1D1-4FCF-B857-F28870C2B438}" presName="spH" presStyleCnt="0"/>
      <dgm:spPr/>
    </dgm:pt>
    <dgm:pt modelId="{DF40B8A0-9125-4AAA-B766-3E5528A837A2}" type="pres">
      <dgm:prSet presAssocID="{7E505937-A1D1-4FCF-B857-F28870C2B438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66ACBF-5CA6-458E-8950-D477DB989B69}" type="pres">
      <dgm:prSet presAssocID="{3B7DB6A5-4C5E-46B9-A357-36BB8E4D8D85}" presName="spV" presStyleCnt="0"/>
      <dgm:spPr/>
    </dgm:pt>
    <dgm:pt modelId="{7AEC9650-3B1D-4D9A-9A6B-C6BAB35FB7CA}" type="pres">
      <dgm:prSet presAssocID="{B1295C8C-8D1F-43C6-82C9-E9A0C9D69E91}" presName="linNode" presStyleCnt="0"/>
      <dgm:spPr/>
    </dgm:pt>
    <dgm:pt modelId="{CEA54F83-28F8-4BF0-BC7A-7FFFB031BBF3}" type="pres">
      <dgm:prSet presAssocID="{B1295C8C-8D1F-43C6-82C9-E9A0C9D69E91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34283C-8D41-4F49-9CA2-656FB0BC7A1D}" type="pres">
      <dgm:prSet presAssocID="{B1295C8C-8D1F-43C6-82C9-E9A0C9D69E91}" presName="bracket" presStyleLbl="parChTrans1D1" presStyleIdx="1" presStyleCnt="3"/>
      <dgm:spPr/>
    </dgm:pt>
    <dgm:pt modelId="{0B04200C-B587-4B02-81B6-071BE25136C2}" type="pres">
      <dgm:prSet presAssocID="{B1295C8C-8D1F-43C6-82C9-E9A0C9D69E91}" presName="spH" presStyleCnt="0"/>
      <dgm:spPr/>
    </dgm:pt>
    <dgm:pt modelId="{78B3B2ED-4CA6-4188-96DA-0AC41F552966}" type="pres">
      <dgm:prSet presAssocID="{B1295C8C-8D1F-43C6-82C9-E9A0C9D69E91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936831-1049-4659-8B41-8B5AF46358EF}" type="pres">
      <dgm:prSet presAssocID="{8C31FF87-D786-498F-B4F8-FA4F5650B856}" presName="spV" presStyleCnt="0"/>
      <dgm:spPr/>
    </dgm:pt>
    <dgm:pt modelId="{FC78BDF0-1DBF-462B-BB45-8E8362D457C9}" type="pres">
      <dgm:prSet presAssocID="{1B41DC41-29F0-4922-BFC5-D6FC08605C24}" presName="linNode" presStyleCnt="0"/>
      <dgm:spPr/>
    </dgm:pt>
    <dgm:pt modelId="{7C2B8735-8113-4C33-A1DF-D8B65022B43B}" type="pres">
      <dgm:prSet presAssocID="{1B41DC41-29F0-4922-BFC5-D6FC08605C24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486AE3-A742-44D3-A5C1-F81B40B79481}" type="pres">
      <dgm:prSet presAssocID="{1B41DC41-29F0-4922-BFC5-D6FC08605C24}" presName="bracket" presStyleLbl="parChTrans1D1" presStyleIdx="2" presStyleCnt="3"/>
      <dgm:spPr/>
    </dgm:pt>
    <dgm:pt modelId="{FA8F9DCA-1A50-4090-B7BB-1A2BBCA5F636}" type="pres">
      <dgm:prSet presAssocID="{1B41DC41-29F0-4922-BFC5-D6FC08605C24}" presName="spH" presStyleCnt="0"/>
      <dgm:spPr/>
    </dgm:pt>
    <dgm:pt modelId="{E4766B54-05CA-4F9B-8034-831E78BCEFC5}" type="pres">
      <dgm:prSet presAssocID="{1B41DC41-29F0-4922-BFC5-D6FC08605C24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6E52FDFA-4BD4-443D-8C96-6299C233E6CE}" type="presOf" srcId="{4777BA7A-CB4C-4047-A5C1-19C4370C7AE7}" destId="{E4766B54-05CA-4F9B-8034-831E78BCEFC5}" srcOrd="0" destOrd="0" presId="urn:diagrams.loki3.com/BracketList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64014631-49C6-48D1-A5DE-5A2018126762}" type="presOf" srcId="{3DC9E84D-4109-41D9-B23B-CD33F63307C9}" destId="{78B3B2ED-4CA6-4188-96DA-0AC41F552966}" srcOrd="0" destOrd="0" presId="urn:diagrams.loki3.com/BracketList"/>
    <dgm:cxn modelId="{0E6DB5AC-3B4B-486B-B150-BEDAD45A148B}" type="presOf" srcId="{398C4C62-02C4-4A91-B786-6B3C60549C0C}" destId="{78B3B2ED-4CA6-4188-96DA-0AC41F552966}" srcOrd="0" destOrd="1" presId="urn:diagrams.loki3.com/BracketList"/>
    <dgm:cxn modelId="{F12FE961-AC67-460B-B769-0A7FB4AAF939}" type="presOf" srcId="{B1295C8C-8D1F-43C6-82C9-E9A0C9D69E91}" destId="{CEA54F83-28F8-4BF0-BC7A-7FFFB031BBF3}" srcOrd="0" destOrd="0" presId="urn:diagrams.loki3.com/BracketList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EBEFFE02-D79C-4682-B676-2C45B3EDDB59}" srcId="{CE05747F-C2B6-48F4-B230-931F3251F608}" destId="{1B41DC41-29F0-4922-BFC5-D6FC08605C24}" srcOrd="2" destOrd="0" parTransId="{CE9E3E3B-2FC2-4FCA-97C2-0743E0F5A1A8}" sibTransId="{B1482198-B815-4549-93A1-1975942E3B24}"/>
    <dgm:cxn modelId="{40E1DA70-D516-4525-B8C3-5B91C3FA1389}" srcId="{1B41DC41-29F0-4922-BFC5-D6FC08605C24}" destId="{6C394397-D1FF-412A-9B1A-A1C7497BA927}" srcOrd="1" destOrd="0" parTransId="{425D4D77-0B0F-403F-9E7B-0D6810A3F122}" sibTransId="{C962F407-523D-4723-A0B0-319C51C91A51}"/>
    <dgm:cxn modelId="{6894DC96-FE01-404C-9AA7-C7597BEE2E36}" type="presOf" srcId="{754976FE-E4B0-4743-B453-0E44EC68399E}" destId="{DF40B8A0-9125-4AAA-B766-3E5528A837A2}" srcOrd="0" destOrd="0" presId="urn:diagrams.loki3.com/BracketList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991CB489-1893-438D-BC32-42AAD94F996C}" srcId="{1B41DC41-29F0-4922-BFC5-D6FC08605C24}" destId="{4777BA7A-CB4C-4047-A5C1-19C4370C7AE7}" srcOrd="0" destOrd="0" parTransId="{DBA40324-CF00-4C14-AB62-75C05DB6EAE5}" sibTransId="{494B452E-9B16-41EA-8512-F0037B9C3E0D}"/>
    <dgm:cxn modelId="{65199760-065C-4E8D-99C1-C65EEA120A2C}" type="presOf" srcId="{1B41DC41-29F0-4922-BFC5-D6FC08605C24}" destId="{7C2B8735-8113-4C33-A1DF-D8B65022B43B}" srcOrd="0" destOrd="0" presId="urn:diagrams.loki3.com/BracketList"/>
    <dgm:cxn modelId="{131C06E1-05FB-4036-8FB4-EB460D86ED2D}" type="presOf" srcId="{6C394397-D1FF-412A-9B1A-A1C7497BA927}" destId="{E4766B54-05CA-4F9B-8034-831E78BCEFC5}" srcOrd="0" destOrd="1" presId="urn:diagrams.loki3.com/BracketList"/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FD7B39EC-2C6C-4827-9459-6E99998E9117}" type="presOf" srcId="{CE05747F-C2B6-48F4-B230-931F3251F608}" destId="{D3D8D566-7077-4491-8DDC-AE0AE3A83507}" srcOrd="0" destOrd="0" presId="urn:diagrams.loki3.com/BracketList"/>
    <dgm:cxn modelId="{968C1E2D-E6AE-4284-803B-B17AE38B8E11}" type="presOf" srcId="{8129FD2A-3327-4A99-8DA3-3ED69C380BBF}" destId="{DF40B8A0-9125-4AAA-B766-3E5528A837A2}" srcOrd="0" destOrd="1" presId="urn:diagrams.loki3.com/BracketList"/>
    <dgm:cxn modelId="{087789D3-58A4-4D7B-A854-51D5E6DB116C}" type="presOf" srcId="{7E505937-A1D1-4FCF-B857-F28870C2B438}" destId="{1C1A9CE9-79C7-4E6E-82EC-E04E6D83A1D1}" srcOrd="0" destOrd="0" presId="urn:diagrams.loki3.com/BracketList"/>
    <dgm:cxn modelId="{44170F73-3EC3-4F51-998E-D2676198F86D}" type="presParOf" srcId="{D3D8D566-7077-4491-8DDC-AE0AE3A83507}" destId="{9B215FFF-09FB-4BA6-B682-14DE29A0471E}" srcOrd="0" destOrd="0" presId="urn:diagrams.loki3.com/BracketList"/>
    <dgm:cxn modelId="{ED47F65C-C277-47FC-A520-508EB7A836C5}" type="presParOf" srcId="{9B215FFF-09FB-4BA6-B682-14DE29A0471E}" destId="{1C1A9CE9-79C7-4E6E-82EC-E04E6D83A1D1}" srcOrd="0" destOrd="0" presId="urn:diagrams.loki3.com/BracketList"/>
    <dgm:cxn modelId="{D0BCAAA6-4790-423E-9A52-B4D260A6F4EC}" type="presParOf" srcId="{9B215FFF-09FB-4BA6-B682-14DE29A0471E}" destId="{09812A65-01FA-4954-8A50-AE3B95617BCE}" srcOrd="1" destOrd="0" presId="urn:diagrams.loki3.com/BracketList"/>
    <dgm:cxn modelId="{0104FC81-0ABA-4908-9298-4058BA19DCC5}" type="presParOf" srcId="{9B215FFF-09FB-4BA6-B682-14DE29A0471E}" destId="{3899A878-A0F4-4DC9-9454-C4136FE5336C}" srcOrd="2" destOrd="0" presId="urn:diagrams.loki3.com/BracketList"/>
    <dgm:cxn modelId="{78FFCECE-9431-4F84-BBB4-8C14F48CE4B6}" type="presParOf" srcId="{9B215FFF-09FB-4BA6-B682-14DE29A0471E}" destId="{DF40B8A0-9125-4AAA-B766-3E5528A837A2}" srcOrd="3" destOrd="0" presId="urn:diagrams.loki3.com/BracketList"/>
    <dgm:cxn modelId="{101C3254-E13F-4A3C-92B2-6B9C2C99A4BD}" type="presParOf" srcId="{D3D8D566-7077-4491-8DDC-AE0AE3A83507}" destId="{4C66ACBF-5CA6-458E-8950-D477DB989B69}" srcOrd="1" destOrd="0" presId="urn:diagrams.loki3.com/BracketList"/>
    <dgm:cxn modelId="{5FF1B12C-973E-4F54-A258-3F95D66B1BBD}" type="presParOf" srcId="{D3D8D566-7077-4491-8DDC-AE0AE3A83507}" destId="{7AEC9650-3B1D-4D9A-9A6B-C6BAB35FB7CA}" srcOrd="2" destOrd="0" presId="urn:diagrams.loki3.com/BracketList"/>
    <dgm:cxn modelId="{B6D9D803-54FC-44AB-A8EB-74A816B5B8A1}" type="presParOf" srcId="{7AEC9650-3B1D-4D9A-9A6B-C6BAB35FB7CA}" destId="{CEA54F83-28F8-4BF0-BC7A-7FFFB031BBF3}" srcOrd="0" destOrd="0" presId="urn:diagrams.loki3.com/BracketList"/>
    <dgm:cxn modelId="{67265FA7-3FCC-42D0-8138-F80F70E5CF19}" type="presParOf" srcId="{7AEC9650-3B1D-4D9A-9A6B-C6BAB35FB7CA}" destId="{4E34283C-8D41-4F49-9CA2-656FB0BC7A1D}" srcOrd="1" destOrd="0" presId="urn:diagrams.loki3.com/BracketList"/>
    <dgm:cxn modelId="{AE08CB35-6541-4A57-BDD6-445237979BF4}" type="presParOf" srcId="{7AEC9650-3B1D-4D9A-9A6B-C6BAB35FB7CA}" destId="{0B04200C-B587-4B02-81B6-071BE25136C2}" srcOrd="2" destOrd="0" presId="urn:diagrams.loki3.com/BracketList"/>
    <dgm:cxn modelId="{C53D2BE5-460E-4948-8892-EA8B9F750F84}" type="presParOf" srcId="{7AEC9650-3B1D-4D9A-9A6B-C6BAB35FB7CA}" destId="{78B3B2ED-4CA6-4188-96DA-0AC41F552966}" srcOrd="3" destOrd="0" presId="urn:diagrams.loki3.com/BracketList"/>
    <dgm:cxn modelId="{3735F78E-1278-47BA-AEEE-8AAB9911532E}" type="presParOf" srcId="{D3D8D566-7077-4491-8DDC-AE0AE3A83507}" destId="{BF936831-1049-4659-8B41-8B5AF46358EF}" srcOrd="3" destOrd="0" presId="urn:diagrams.loki3.com/BracketList"/>
    <dgm:cxn modelId="{C4144970-DC8E-486A-93EB-DF31234BC05C}" type="presParOf" srcId="{D3D8D566-7077-4491-8DDC-AE0AE3A83507}" destId="{FC78BDF0-1DBF-462B-BB45-8E8362D457C9}" srcOrd="4" destOrd="0" presId="urn:diagrams.loki3.com/BracketList"/>
    <dgm:cxn modelId="{C9A78DE5-E286-49BD-8DA7-2B0651B11E5B}" type="presParOf" srcId="{FC78BDF0-1DBF-462B-BB45-8E8362D457C9}" destId="{7C2B8735-8113-4C33-A1DF-D8B65022B43B}" srcOrd="0" destOrd="0" presId="urn:diagrams.loki3.com/BracketList"/>
    <dgm:cxn modelId="{D10560B2-0295-4248-A9EF-FF8508036327}" type="presParOf" srcId="{FC78BDF0-1DBF-462B-BB45-8E8362D457C9}" destId="{B7486AE3-A742-44D3-A5C1-F81B40B79481}" srcOrd="1" destOrd="0" presId="urn:diagrams.loki3.com/BracketList"/>
    <dgm:cxn modelId="{7F4F3D98-4899-4FF1-8D93-C8833C43688E}" type="presParOf" srcId="{FC78BDF0-1DBF-462B-BB45-8E8362D457C9}" destId="{FA8F9DCA-1A50-4090-B7BB-1A2BBCA5F636}" srcOrd="2" destOrd="0" presId="urn:diagrams.loki3.com/BracketList"/>
    <dgm:cxn modelId="{70EB6EBA-7B76-414B-858C-84E779E0E217}" type="presParOf" srcId="{FC78BDF0-1DBF-462B-BB45-8E8362D457C9}" destId="{E4766B54-05CA-4F9B-8034-831E78BCEFC5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A9CE9-79C7-4E6E-82EC-E04E6D83A1D1}">
      <dsp:nvSpPr>
        <dsp:cNvPr id="0" name=""/>
        <dsp:cNvSpPr/>
      </dsp:nvSpPr>
      <dsp:spPr>
        <a:xfrm>
          <a:off x="4643" y="118748"/>
          <a:ext cx="2374959" cy="1102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noProof="0" dirty="0" smtClean="0"/>
            <a:t>Titre Étape 1</a:t>
          </a:r>
          <a:endParaRPr lang="fr-FR" sz="3300" kern="1200" noProof="0" dirty="0"/>
        </a:p>
      </dsp:txBody>
      <dsp:txXfrm>
        <a:off x="4643" y="118748"/>
        <a:ext cx="2374959" cy="1102612"/>
      </dsp:txXfrm>
    </dsp:sp>
    <dsp:sp modelId="{09812A65-01FA-4954-8A50-AE3B95617BCE}">
      <dsp:nvSpPr>
        <dsp:cNvPr id="0" name=""/>
        <dsp:cNvSpPr/>
      </dsp:nvSpPr>
      <dsp:spPr>
        <a:xfrm>
          <a:off x="2379602" y="32606"/>
          <a:ext cx="474991" cy="127489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0B8A0-9125-4AAA-B766-3E5528A837A2}">
      <dsp:nvSpPr>
        <dsp:cNvPr id="0" name=""/>
        <dsp:cNvSpPr/>
      </dsp:nvSpPr>
      <dsp:spPr>
        <a:xfrm>
          <a:off x="3044591" y="32606"/>
          <a:ext cx="6459890" cy="1274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noProof="0" dirty="0" smtClean="0"/>
            <a:t>Description de la tâche</a:t>
          </a:r>
          <a:endParaRPr lang="fr-FR" sz="3300" kern="1200" noProof="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noProof="0" dirty="0" smtClean="0"/>
            <a:t>Description de la tâche</a:t>
          </a:r>
          <a:endParaRPr lang="fr-FR" sz="3300" kern="1200" noProof="0" dirty="0"/>
        </a:p>
      </dsp:txBody>
      <dsp:txXfrm>
        <a:off x="3044591" y="32606"/>
        <a:ext cx="6459890" cy="1274895"/>
      </dsp:txXfrm>
    </dsp:sp>
    <dsp:sp modelId="{CEA54F83-28F8-4BF0-BC7A-7FFFB031BBF3}">
      <dsp:nvSpPr>
        <dsp:cNvPr id="0" name=""/>
        <dsp:cNvSpPr/>
      </dsp:nvSpPr>
      <dsp:spPr>
        <a:xfrm>
          <a:off x="4643" y="1512443"/>
          <a:ext cx="2374959" cy="1102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noProof="0" dirty="0" smtClean="0"/>
            <a:t>Titre Étape 2</a:t>
          </a:r>
          <a:endParaRPr lang="fr-FR" sz="3300" kern="1200" noProof="0" dirty="0"/>
        </a:p>
      </dsp:txBody>
      <dsp:txXfrm>
        <a:off x="4643" y="1512443"/>
        <a:ext cx="2374959" cy="1102612"/>
      </dsp:txXfrm>
    </dsp:sp>
    <dsp:sp modelId="{4E34283C-8D41-4F49-9CA2-656FB0BC7A1D}">
      <dsp:nvSpPr>
        <dsp:cNvPr id="0" name=""/>
        <dsp:cNvSpPr/>
      </dsp:nvSpPr>
      <dsp:spPr>
        <a:xfrm>
          <a:off x="2379602" y="1426302"/>
          <a:ext cx="474991" cy="127489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3B2ED-4CA6-4188-96DA-0AC41F552966}">
      <dsp:nvSpPr>
        <dsp:cNvPr id="0" name=""/>
        <dsp:cNvSpPr/>
      </dsp:nvSpPr>
      <dsp:spPr>
        <a:xfrm>
          <a:off x="3044591" y="1426302"/>
          <a:ext cx="6459890" cy="1274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noProof="0" dirty="0" smtClean="0"/>
            <a:t>Description de la tâche</a:t>
          </a:r>
          <a:endParaRPr lang="fr-FR" sz="3300" kern="1200" noProof="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noProof="0" dirty="0" smtClean="0"/>
            <a:t>Description de la tâche</a:t>
          </a:r>
          <a:endParaRPr lang="fr-FR" sz="3300" kern="1200" noProof="0" dirty="0"/>
        </a:p>
      </dsp:txBody>
      <dsp:txXfrm>
        <a:off x="3044591" y="1426302"/>
        <a:ext cx="6459890" cy="1274895"/>
      </dsp:txXfrm>
    </dsp:sp>
    <dsp:sp modelId="{7C2B8735-8113-4C33-A1DF-D8B65022B43B}">
      <dsp:nvSpPr>
        <dsp:cNvPr id="0" name=""/>
        <dsp:cNvSpPr/>
      </dsp:nvSpPr>
      <dsp:spPr>
        <a:xfrm>
          <a:off x="4643" y="2906139"/>
          <a:ext cx="2374959" cy="1102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noProof="0" dirty="0" smtClean="0"/>
            <a:t>Titre Étape 3</a:t>
          </a:r>
          <a:endParaRPr lang="fr-FR" sz="3300" kern="1200" noProof="0" dirty="0"/>
        </a:p>
      </dsp:txBody>
      <dsp:txXfrm>
        <a:off x="4643" y="2906139"/>
        <a:ext cx="2374959" cy="1102612"/>
      </dsp:txXfrm>
    </dsp:sp>
    <dsp:sp modelId="{B7486AE3-A742-44D3-A5C1-F81B40B79481}">
      <dsp:nvSpPr>
        <dsp:cNvPr id="0" name=""/>
        <dsp:cNvSpPr/>
      </dsp:nvSpPr>
      <dsp:spPr>
        <a:xfrm>
          <a:off x="2379602" y="2819997"/>
          <a:ext cx="474991" cy="127489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66B54-05CA-4F9B-8034-831E78BCEFC5}">
      <dsp:nvSpPr>
        <dsp:cNvPr id="0" name=""/>
        <dsp:cNvSpPr/>
      </dsp:nvSpPr>
      <dsp:spPr>
        <a:xfrm>
          <a:off x="3044591" y="2819997"/>
          <a:ext cx="6459890" cy="1274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noProof="0" dirty="0" smtClean="0"/>
            <a:t>Description de la tâche</a:t>
          </a:r>
          <a:endParaRPr lang="fr-FR" sz="3300" kern="1200" noProof="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noProof="0" dirty="0" smtClean="0"/>
            <a:t>Description de la tâche</a:t>
          </a:r>
          <a:endParaRPr lang="fr-FR" sz="3300" kern="1200" noProof="0" dirty="0"/>
        </a:p>
      </dsp:txBody>
      <dsp:txXfrm>
        <a:off x="3044591" y="2819997"/>
        <a:ext cx="6459890" cy="1274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Liste verticale avec accolades"/>
  <dgm:desc val="Permet de représenter des blocs d’informations groupés. Adapté à de grandes quantités de texte Niveau 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3111CBB-7D29-4A75-901B-E1E1591F5D3C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8DC951CB-D184-4669-A15E-5B33B33382D3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822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5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112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>
          <a:xfrm>
            <a:off x="0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r-FR" dirty="0"/>
          </a:p>
        </p:txBody>
      </p:sp>
      <p:sp>
        <p:nvSpPr>
          <p:cNvPr id="9" name="Rectangle 8"/>
          <p:cNvSpPr/>
          <p:nvPr/>
        </p:nvSpPr>
        <p:spPr>
          <a:xfrm>
            <a:off x="0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1D9D82-8A0C-4ED9-8271-BEC5DA09A354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DAFE80-06B4-40AC-9CCB-8C201590F748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9CDA3DF-CC8B-4231-A54B-DF4DB7476871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2BE406-8A23-4F55-B23E-4F15264B70E5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37B57C-CE01-4DF1-8875-4D7D27BF0A7A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all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all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0028D01-CAA5-4048-A460-471AF572B329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5A5E0B1-216D-4006-AC19-B1622EB349C5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r-FR" dirty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66C188-7027-45E6-83BE-EBA6D34F6ACA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</a:p>
          <a:p>
            <a:pPr lvl="5" rtl="0"/>
            <a:r>
              <a:rPr lang="fr-FR" dirty="0" smtClean="0"/>
              <a:t>Sixième niveau</a:t>
            </a:r>
          </a:p>
          <a:p>
            <a:pPr lvl="6" rtl="0"/>
            <a:r>
              <a:rPr lang="fr-FR" dirty="0" smtClean="0"/>
              <a:t>Septième niveau</a:t>
            </a:r>
          </a:p>
          <a:p>
            <a:pPr lvl="7" rtl="0"/>
            <a:r>
              <a:rPr lang="fr-FR" dirty="0" smtClean="0"/>
              <a:t>Huitième niveau</a:t>
            </a:r>
          </a:p>
          <a:p>
            <a:pPr lvl="8" rtl="0"/>
            <a:r>
              <a:rPr lang="fr-FR" dirty="0" smtClean="0"/>
              <a:t>Neuvième niveau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8DE4124-6164-44FA-9F43-B41B9A889729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8A4C559-2FCA-42FE-909F-A77CEA96B753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fr-FR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3948-FEFD-4623-B4C5-CB8F5DDB15F6}" type="datetime1">
              <a:rPr lang="fr-FR" smtClean="0"/>
              <a:pPr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</a:t>
            </a:r>
            <a:endParaRPr lang="fr-FR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’image 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 et contenu  avec liste</a:t>
            </a:r>
            <a:endParaRPr lang="fr-FR" dirty="0"/>
          </a:p>
        </p:txBody>
      </p:sp>
      <p:sp>
        <p:nvSpPr>
          <p:cNvPr id="14" name="Espace réservé du contenu 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Ajoutez votre première puce ici</a:t>
            </a:r>
          </a:p>
          <a:p>
            <a:pPr rtl="0"/>
            <a:r>
              <a:rPr lang="fr-FR" dirty="0" smtClean="0"/>
              <a:t>Ajoutez votre deuxième puce ici</a:t>
            </a:r>
          </a:p>
          <a:p>
            <a:pPr rtl="0"/>
            <a:r>
              <a:rPr lang="fr-FR" dirty="0" smtClean="0"/>
              <a:t>Ajoutez votre troisième puce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 et contenu avec graphique</a:t>
            </a:r>
            <a:endParaRPr lang="fr-FR" dirty="0"/>
          </a:p>
        </p:txBody>
      </p:sp>
      <p:graphicFrame>
        <p:nvGraphicFramePr>
          <p:cNvPr id="7" name="Espace réservé du contenu 6" descr="Graphique combiné colonne-lign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033533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Deux contenus avec table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Première puce ici</a:t>
            </a:r>
          </a:p>
          <a:p>
            <a:pPr rtl="0"/>
            <a:r>
              <a:rPr lang="fr-FR" dirty="0" smtClean="0"/>
              <a:t>Deuxième puce ici</a:t>
            </a:r>
          </a:p>
          <a:p>
            <a:pPr rtl="0"/>
            <a:r>
              <a:rPr lang="fr-FR" dirty="0" smtClean="0"/>
              <a:t>Troisième puce ici</a:t>
            </a:r>
            <a:endParaRPr lang="fr-FR" dirty="0"/>
          </a:p>
        </p:txBody>
      </p:sp>
      <p:graphicFrame>
        <p:nvGraphicFramePr>
          <p:cNvPr id="9" name="Espace réservé du contenu 8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348435"/>
              </p:ext>
            </p:extLst>
          </p:nvPr>
        </p:nvGraphicFramePr>
        <p:xfrm>
          <a:off x="6278563" y="1901825"/>
          <a:ext cx="4572000" cy="20371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24000"/>
                <a:gridCol w="1524000"/>
                <a:gridCol w="1524000"/>
              </a:tblGrid>
              <a:tr h="509282">
                <a:tc>
                  <a:txBody>
                    <a:bodyPr/>
                    <a:lstStyle/>
                    <a:p>
                      <a:pPr rtl="0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Groupe 2</a:t>
                      </a:r>
                      <a:endParaRPr lang="fr-FR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95</a:t>
                      </a:r>
                      <a:endParaRPr lang="fr-FR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88</a:t>
                      </a:r>
                      <a:endParaRPr lang="fr-FR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fr-FR" dirty="0" smtClean="0"/>
                        <a:t>Cours 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 et contenu avec graphique </a:t>
            </a:r>
            <a:r>
              <a:rPr lang="fr-FR" dirty="0" err="1" smtClean="0"/>
              <a:t>SmartArt</a:t>
            </a:r>
            <a:endParaRPr lang="fr-FR" dirty="0"/>
          </a:p>
        </p:txBody>
      </p:sp>
      <p:graphicFrame>
        <p:nvGraphicFramePr>
          <p:cNvPr id="3" name="Espace réservé du contenu 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18399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à bandes gris-bleu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69BF48-D9C3-4DE0-818A-0C2EC431B6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6C857B-E52C-4200-9223-45EEE86CA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DE0ED7-AE8B-4CE1-892D-805FE0D473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Grand écran</PresentationFormat>
  <Paragraphs>35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Conception à bandes gris-bleu 16x9</vt:lpstr>
      <vt:lpstr>Disposition Titre</vt:lpstr>
      <vt:lpstr>Disposition Titre et contenu  avec liste</vt:lpstr>
      <vt:lpstr>Disposition Titre et contenu avec graphique</vt:lpstr>
      <vt:lpstr>Disposition Deux contenus avec table</vt:lpstr>
      <vt:lpstr>Disposition Titre et contenu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2013-07-31T01:42:57Z</dcterms:created>
  <dcterms:modified xsi:type="dcterms:W3CDTF">2013-12-27T08:50:00Z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