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7772400" cy="10058400"/>
  <p:notesSz cx="6858000" cy="9144000"/>
  <p:defaultTextStyle>
    <a:defPPr rtl="0">
      <a:defRPr lang="fr-F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1203" autoAdjust="0"/>
  </p:normalViewPr>
  <p:slideViewPr>
    <p:cSldViewPr>
      <p:cViewPr varScale="1">
        <p:scale>
          <a:sx n="62" d="100"/>
          <a:sy n="62" d="100"/>
        </p:scale>
        <p:origin x="2616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0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B9CCCFFD-B73F-4142-93A0-8BAF9B8AB16A}" type="datetime1">
              <a:rPr lang="fr-FR" smtClean="0"/>
              <a:pPr algn="r" rtl="0"/>
              <a:t>27/01/2014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8D1FF547-B18D-4D1F-BF40-13AD144601E3}" type="datetime1">
              <a:rPr lang="fr-FR" smtClean="0"/>
              <a:pPr/>
              <a:t>27/01/2014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1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6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72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8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8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 ! Sélectionnez la lettre et ajoutez votre propre texte. Utilisez un caractère par diapositive.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cteur droit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à coins arrondis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mant 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0" name="Zone de texte 14"/>
          <p:cNvSpPr txBox="1"/>
          <p:nvPr userDrawn="1"/>
        </p:nvSpPr>
        <p:spPr>
          <a:xfrm>
            <a:off x="2286000" y="7552950"/>
            <a:ext cx="3068320" cy="29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Découpez en suivant la</a:t>
            </a:r>
            <a:r>
              <a:rPr lang="fr-FR" sz="1320" baseline="0" dirty="0" smtClean="0"/>
              <a:t> ligne de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286000" y="7552950"/>
            <a:ext cx="3068320" cy="29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Découpez en suivant la</a:t>
            </a:r>
            <a:r>
              <a:rPr lang="fr-FR" sz="1320" baseline="0" dirty="0" smtClean="0"/>
              <a:t> ligne de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9" name="Zone de texte 14"/>
          <p:cNvSpPr txBox="1"/>
          <p:nvPr userDrawn="1"/>
        </p:nvSpPr>
        <p:spPr>
          <a:xfrm>
            <a:off x="2286000" y="7552950"/>
            <a:ext cx="3068320" cy="29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Découpez en suivant la</a:t>
            </a:r>
            <a:r>
              <a:rPr lang="fr-FR" sz="1320" baseline="0" dirty="0" smtClean="0"/>
              <a:t> ligne de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5" name="Zone de texte 14"/>
          <p:cNvSpPr txBox="1"/>
          <p:nvPr/>
        </p:nvSpPr>
        <p:spPr>
          <a:xfrm>
            <a:off x="2286000" y="7552950"/>
            <a:ext cx="3068320" cy="29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Découpez en suivant la</a:t>
            </a:r>
            <a:r>
              <a:rPr lang="fr-FR" sz="1320" baseline="0" dirty="0" smtClean="0"/>
              <a:t> ligne de pointillés</a:t>
            </a:r>
            <a:endParaRPr lang="fr-FR" sz="1320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9" name="Zone de texte 14"/>
          <p:cNvSpPr txBox="1"/>
          <p:nvPr userDrawn="1"/>
        </p:nvSpPr>
        <p:spPr>
          <a:xfrm>
            <a:off x="2286000" y="7552950"/>
            <a:ext cx="3068320" cy="29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Découpez en suivant la</a:t>
            </a:r>
            <a:r>
              <a:rPr lang="fr-FR" sz="1320" baseline="0" dirty="0" smtClean="0"/>
              <a:t> ligne de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 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 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207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9" name="Zone de texte 14"/>
          <p:cNvSpPr txBox="1"/>
          <p:nvPr userDrawn="1"/>
        </p:nvSpPr>
        <p:spPr>
          <a:xfrm>
            <a:off x="2286000" y="7552950"/>
            <a:ext cx="3068320" cy="29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320" dirty="0" smtClean="0"/>
              <a:t>Découpez en suivant la</a:t>
            </a:r>
            <a:r>
              <a:rPr lang="fr-FR" sz="1320" baseline="0" dirty="0" smtClean="0"/>
              <a:t> ligne de pointillés</a:t>
            </a:r>
            <a:endParaRPr lang="fr-FR" sz="132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0A02B41-5207-46EA-8EF2-B812888F88E1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37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93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48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487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47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64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fr-FR" dirty="0"/>
              <a:t>é</a:t>
            </a:r>
          </a:p>
        </p:txBody>
      </p:sp>
    </p:spTree>
    <p:extLst>
      <p:ext uri="{BB962C8B-B14F-4D97-AF65-F5344CB8AC3E}">
        <p14:creationId xmlns:p14="http://schemas.microsoft.com/office/powerpoint/2010/main" val="35964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n-US" dirty="0"/>
              <a:t>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8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033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23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60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40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12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17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77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52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NIÈRE POUR BÉBÉ B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E613A7-B3C4-42CA-B562-509FF68746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752D86-4FBF-4800-9843-62CF81AF2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9FBDDD-8073-4AAA-A66F-4212C04710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</Words>
  <Application>Microsoft Office PowerPoint</Application>
  <PresentationFormat>Personnalisé</PresentationFormat>
  <Paragraphs>48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Arial</vt:lpstr>
      <vt:lpstr>Calibri</vt:lpstr>
      <vt:lpstr>BANNIÈRE POUR BÉBÉ B</vt:lpstr>
      <vt:lpstr>B</vt:lpstr>
      <vt:lpstr>O</vt:lpstr>
      <vt:lpstr>n</vt:lpstr>
      <vt:lpstr>j</vt:lpstr>
      <vt:lpstr>O</vt:lpstr>
      <vt:lpstr>u</vt:lpstr>
      <vt:lpstr>r</vt:lpstr>
      <vt:lpstr>b</vt:lpstr>
      <vt:lpstr>e</vt:lpstr>
      <vt:lpstr>A</vt:lpstr>
      <vt:lpstr>U</vt:lpstr>
      <vt:lpstr>b</vt:lpstr>
      <vt:lpstr>é</vt:lpstr>
      <vt:lpstr>b</vt:lpstr>
      <vt:lpstr>é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2013-07-30T15:39:14Z</dcterms:created>
  <dcterms:modified xsi:type="dcterms:W3CDTF">2014-01-27T10:54:20Z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