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7772400" cy="10058400"/>
  <p:notesSz cx="6858000" cy="9144000"/>
  <p:defaultTextStyle>
    <a:defPPr rtl="0">
      <a:defRPr lang="fr-FR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03" autoAdjust="0"/>
    <p:restoredTop sz="80384" autoAdjust="0"/>
  </p:normalViewPr>
  <p:slideViewPr>
    <p:cSldViewPr>
      <p:cViewPr varScale="1">
        <p:scale>
          <a:sx n="73" d="100"/>
          <a:sy n="73" d="100"/>
        </p:scale>
        <p:origin x="259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276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CA73AF25-A19E-4632-9EBF-E7DE65CE2D9A}" type="datetime1">
              <a:rPr lang="fr-FR" smtClean="0"/>
              <a:t>12/12/2013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2D24A282-D5D4-4478-8A81-FD1241C1471C}" type="datetime1">
              <a:rPr lang="fr-FR" smtClean="0"/>
              <a:pPr/>
              <a:t>12/12/2013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Espace réservé de l’image des diapositives 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177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17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74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15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Espace réservé de l’image des diapositives 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3700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691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33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45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8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0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41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Espace réservé de l’image des diapositives 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62529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52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3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5"/>
          <p:cNvSpPr>
            <a:spLocks noChangeArrowheads="1"/>
          </p:cNvSpPr>
          <p:nvPr/>
        </p:nvSpPr>
        <p:spPr bwMode="auto">
          <a:xfrm>
            <a:off x="455818" y="457200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pic>
        <p:nvPicPr>
          <p:cNvPr id="13" name="Image 1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angle 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7" name="Forme libre 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Découper le long des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pic>
        <p:nvPicPr>
          <p:cNvPr id="9" name="Image 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angle 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7" name="Forme libre 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2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Découper le long des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1154004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pic>
        <p:nvPicPr>
          <p:cNvPr id="9" name="Image 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angle 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7" name="Forme libre 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Découper le long des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41552257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pic>
        <p:nvPicPr>
          <p:cNvPr id="9" name="Image 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angle 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7" name="Forme libre 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4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Découper le long des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10289202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pic>
        <p:nvPicPr>
          <p:cNvPr id="9" name="Image 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angle 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7" name="Forme libre 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5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Découper le long des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27944373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pic>
        <p:nvPicPr>
          <p:cNvPr id="9" name="Image 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angle 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7" name="Forme libre 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6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Découper le long des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18488330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AB429-4432-4282-A657-D82EDE5B6BEF}" type="datetime1">
              <a:rPr lang="fr-FR" smtClean="0"/>
              <a:pPr/>
              <a:t>12/12/2013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374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77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08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358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558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8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14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19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69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72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99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9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421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94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NIÈRE D’ANNIVERSAIR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6733E3-FDF1-4986-9385-3A58F4BAC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8608C10-BB08-4E29-BA20-5D4B7DB7B5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A1E114E-B321-4162-82AA-BC9C2F3E55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384</Words>
  <Application>Microsoft Office PowerPoint</Application>
  <PresentationFormat>Personnalisé</PresentationFormat>
  <Paragraphs>48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Arial</vt:lpstr>
      <vt:lpstr>Century</vt:lpstr>
      <vt:lpstr>BANNIÈRE D’ANNIVERSAIRE</vt:lpstr>
      <vt:lpstr>b</vt:lpstr>
      <vt:lpstr>o</vt:lpstr>
      <vt:lpstr>n</vt:lpstr>
      <vt:lpstr>a</vt:lpstr>
      <vt:lpstr>n</vt:lpstr>
      <vt:lpstr>n</vt:lpstr>
      <vt:lpstr>i</vt:lpstr>
      <vt:lpstr>v</vt:lpstr>
      <vt:lpstr>e</vt:lpstr>
      <vt:lpstr>r</vt:lpstr>
      <vt:lpstr>s</vt:lpstr>
      <vt:lpstr>a</vt:lpstr>
      <vt:lpstr>i</vt:lpstr>
      <vt:lpstr>r</vt:lpstr>
      <vt:lpstr>e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2013-07-30T14:50:03Z</dcterms:created>
  <dcterms:modified xsi:type="dcterms:W3CDTF">2013-12-12T10:57:13Z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