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101" d="100"/>
          <a:sy n="101" d="100"/>
        </p:scale>
        <p:origin x="120" y="72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8" d="100"/>
          <a:sy n="98" d="100"/>
        </p:scale>
        <p:origin x="2766" y="7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en-tête 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fr-FR" dirty="0"/>
          </a:p>
        </p:txBody>
      </p:sp>
      <p:sp>
        <p:nvSpPr>
          <p:cNvPr id="3" name="Espace réservé de la date 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fld id="{C2647E08-E7DB-4636-B661-A4CAB9BD60DC}" type="datetime1">
              <a:rPr lang="fr-FR" smtClean="0"/>
              <a:t>11/12/2013</a:t>
            </a:fld>
            <a:endParaRPr lang="fr-FR" dirty="0"/>
          </a:p>
        </p:txBody>
      </p:sp>
      <p:sp>
        <p:nvSpPr>
          <p:cNvPr id="4" name="Espace réservé du pied de page 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en-tête 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fr-FR" dirty="0"/>
          </a:p>
        </p:txBody>
      </p:sp>
      <p:sp>
        <p:nvSpPr>
          <p:cNvPr id="3" name="Espace réservé de la date 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fld id="{B23026E7-FA22-4CDC-B989-A422C8166128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4" name="Espace réservé de l’image des diapositives 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fr-FR" dirty="0"/>
          </a:p>
        </p:txBody>
      </p:sp>
      <p:sp>
        <p:nvSpPr>
          <p:cNvPr id="5" name="Espace réservé des commentaires 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6" name="Espace réservé du pied de page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fr-FR" dirty="0"/>
          </a:p>
        </p:txBody>
      </p:sp>
      <p:sp>
        <p:nvSpPr>
          <p:cNvPr id="7" name="Espace réservé du numéro de diapositive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 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 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fr"/>
              <a:t>Pour remplacer cette image, sélectionnez-la et supprimez-la. Cliquez ensuite sur l’icône Insérer une image pour la remplacer par une de vos images.</a:t>
            </a:r>
            <a:endParaRPr lang="en-US" dirty="0"/>
          </a:p>
        </p:txBody>
      </p:sp>
      <p:sp>
        <p:nvSpPr>
          <p:cNvPr id="4" name="Espace réservé du numéro de diapositive 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 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 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US" dirty="0"/>
          </a:p>
        </p:txBody>
      </p:sp>
      <p:sp>
        <p:nvSpPr>
          <p:cNvPr id="4" name="Espace réservé du numéro de diapositive 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8" name="Forme libre 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9" name="Forme libre 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0" name="Forme libre 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1" name="Forme libre 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2" name="Forme libre 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13" name="Forme libre 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4" name="Forme libre 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5" name="Forme libre 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" name="Forme libre 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" name="Forme libre 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pic>
        <p:nvPicPr>
          <p:cNvPr id="18" name="Image 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e 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e libre 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1" name="Forme libre 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2" name="Forme libre 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" name="Forme libre 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" name="Forme libre 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" name="Forme libre 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" name="Forme libre 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" name="Forme libre 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" name="Forme libre 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" name="Rectangle 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" name="Forme libre 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1" name="Rectangle 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2" name="Forme libre 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3" name="Forme libre 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4" name="Forme libre 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5" name="Forme libre 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6" name="Forme libre 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7" name="Rectangle 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8" name="Forme libre 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9" name="Forme libre 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0" name="Forme libre 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1" name="Forme libre 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2" name="Forme libre 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3" name="Forme libre 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4" name="Rectangle 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5" name="Forme libre 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" name="Forme libre 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" name="Forme libre 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" name="Forme libre 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" name="Forme libre 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" name="Forme libre 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" name="Forme libre 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" name="Forme libre 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" name="Forme libre 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" name="Forme libre 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" name="Forme libre 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" name="Forme libre 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" name="Forme libre 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" name="Forme libre 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" name="Rectangle 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" name="Forme libre 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1" name="Forme libre 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" name="Forme libre 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" name="Forme libre 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" name="Forme libre 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" name="Forme libre 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" name="Forme libre 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" name="Forme libre 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" name="Forme libre 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" name="Forme libre 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" name="Forme libre 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" name="Forme libre 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" name="Forme libre 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" name="Forme libre 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" name="Forme libre 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" name="Forme libre 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" name="Forme libre 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" name="Forme libre 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" name="Forme libre 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" name="Forme libre 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" name="Forme libre 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" name="Forme libre 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" name="Forme libre 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" name="Forme libre 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" name="Forme libre 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" name="Forme libre 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" name="Forme libre 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7" name="Forme libre 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8" name="Rectangle 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9" name="Forme libre 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0" name="Forme libre 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1" name="Forme libre 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2" name="Forme libre 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3" name="Forme libre 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4" name="Forme libre 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5" name="Forme libre 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6" name="Forme libre 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7" name="Forme libre 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8" name="Forme libre 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9" name="Forme libre 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0" name="Forme libre 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1" name="Rectangle 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2" name="Forme libre 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3" name="Rectangle 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4" name="Forme libre 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5" name="Forme libre 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6" name="Forme libre 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7" name="Forme libre 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8" name="Forme libre 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9" name="Forme libre 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0" name="Forme libre 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1" name="Forme libre 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2" name="Forme libre 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3" name="Forme libre 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4" name="Forme libre 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5" name="Forme libre 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6" name="Forme libre 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7" name="Rectangle 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8" name="Forme libre 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9" name="Forme libre 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0" name="Rectangle 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1" name="Forme libre 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2" name="Forme libre 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3" name="Forme libre 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4" name="Forme libre 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5" name="Forme libre 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6" name="Forme libre 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7" name="Forme libre 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8" name="Forme libre 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9" name="Forme libre 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0" name="Forme libre 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1" name="Forme libre 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2" name="Forme libre 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3" name="Forme libre 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4" name="Forme libre 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5" name="Forme libre 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136" name="Forme libre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7" name="Forme libre 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8" name="Forme libre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9" name="Forme libre 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140" name="Groupe 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e libre 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2" name="Forme libre 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3" name="Ovale 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4" name="Ovale 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5" name="Ovale 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6" name="Ovale 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7" name="Forme libre 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8" name="Forme libre 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9" name="Forme libre 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0" name="Forme libre 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1" name="Forme libre 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2" name="Forme libre 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3" name="Forme libre 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4" name="Forme libre 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5" name="Forme libre 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6" name="Forme libre 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7" name="Forme libre 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8" name="Forme libre 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159" name="Forme libre 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0" name="Forme libre 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1" name="Forme libre 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2" name="Forme libre 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3" name="Forme libre 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4" name="Forme libre 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5" name="Forme libre 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6" name="Forme libre 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7" name="Forme libre 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8" name="Forme libre 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9" name="Forme libre 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0" name="Forme libre 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1" name="Forme libre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2" name="Forme libre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173" name="Groupe 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e 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e libre 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8" name="Forme libre 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9" name="Forme libre 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0" name="Forme libre 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1" name="Forme libre 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2" name="Forme libre 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3" name="Forme libre 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4" name="Forme libre 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5" name="Forme libre 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6" name="Forme libre 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7" name="Forme libre 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8" name="Forme libre 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9" name="Forme libre 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0" name="Forme libre 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1" name="Forme libre 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2" name="Forme libre 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3" name="Forme libre 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4" name="Forme libre 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5" name="Forme libre 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6" name="Forme libre 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7" name="Forme libre 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8" name="Forme libre 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9" name="Forme libre 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0" name="Forme libre 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1" name="Forme libre 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2" name="Forme libre 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3" name="Forme libre 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4" name="Forme libre 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5" name="Forme libre 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6" name="Forme libre 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7" name="Forme libre 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8" name="Forme libre 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9" name="Forme libre 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0" name="Forme libre 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1" name="Forme libre 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2" name="Forme libre 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3" name="Forme libre 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4" name="Forme libre 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5" name="Forme libre 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6" name="Forme libre 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7" name="Forme libre 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8" name="Forme libre 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9" name="Forme libre 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0" name="Rectangle 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1" name="Forme libre 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2" name="Rectangle 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3" name="Forme libre 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4" name="Forme libre 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5" name="Forme libre 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6" name="Forme libre 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7" name="Rectangle 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8" name="Forme libre 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9" name="Forme libre 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0" name="Forme libre 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1" name="Forme libre 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2" name="Forme libre 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3" name="Forme libre 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4" name="Forme libre 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5" name="Forme libre 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6" name="Forme libre 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7" name="Forme libre 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8" name="Forme libre 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9" name="Forme libre 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0" name="Forme libre 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1" name="Forme libre 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2" name="Forme libre 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3" name="Forme libre 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4" name="Forme libre 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5" name="Forme libre 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6" name="Rectangle 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7" name="Forme libre 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8" name="Forme libre 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9" name="Forme libre 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0" name="Forme libre 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1" name="Rectangle 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2" name="Forme libre 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3" name="Forme libre 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4" name="Forme libre 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5" name="Forme libre 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6" name="Forme libre 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7" name="Forme libre 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8" name="Forme libre 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9" name="Forme libre 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0" name="Forme libre 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1" name="Forme libre 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2" name="Forme libre 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3" name="Rectangle 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4" name="Forme libre 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5" name="Forme libre 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6" name="Forme libre 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7" name="Forme libre 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8" name="Forme libre 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9" name="Forme libre 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0" name="Rectangle 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1" name="Forme libre 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2" name="Forme libre 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3" name="Forme libre 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4" name="Forme libre 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5" name="Forme libre 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6" name="Forme libre 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7" name="Forme libre 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8" name="Forme libre 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9" name="Forme libre 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0" name="Forme libre 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1" name="Forme libre 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2" name="Forme libre 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3" name="Rectangle 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4" name="Forme libre 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5" name="Forme libre 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6" name="Forme libre 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7" name="Rectangle 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8" name="Forme libre 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9" name="Forme libre 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0" name="Forme libre 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1" name="Forme libre 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2" name="Forme libre 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3" name="Forme libre 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4" name="Rectangle 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5" name="Forme libre 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6" name="Forme libre 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7" name="Forme libre 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8" name="Forme libre 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9" name="Forme libre 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0" name="Forme libre 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1" name="Forme libre 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2" name="Forme libre 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3" name="Forme libre 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4" name="Forme libre 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5" name="Forme libre 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6" name="Rectangle 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7" name="Forme libre 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8" name="Forme libre 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9" name="Forme libre 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0" name="Forme libre 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1" name="Rectangle 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2" name="Forme libre 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3" name="Rectangle 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4" name="Forme libre 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5" name="Forme libre 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6" name="Forme libre 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7" name="Forme libre 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8" name="Forme libre 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9" name="Forme libre 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0" name="Forme libre 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1" name="Forme libre 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2" name="Forme libre 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3" name="Rectangle 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4" name="Forme libre 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5" name="Forme libre 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6" name="Forme libre 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7" name="Forme libre 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8" name="Forme libre 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9" name="Forme libre 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0" name="Forme libre 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1" name="Forme libre 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2" name="Forme libre 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3" name="Forme libre 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4" name="Forme libre 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5" name="Forme libre 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6" name="Forme libre 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7" name="Forme libre 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8" name="Forme libre 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9" name="Forme libre 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0" name="Forme libre 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1" name="Forme libre 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2" name="Forme libre 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3" name="Forme libre 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4" name="Forme libre 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5" name="Forme libre 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6" name="Forme libre 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7" name="Forme libre 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8" name="Forme libre 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9" name="Forme libre 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0" name="Forme libre 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1" name="Forme libre 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2" name="Forme libre 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3" name="Forme libre 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4" name="Forme libre 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5" name="Forme libre 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6" name="Forme libre 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7" name="Forme libre 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8" name="Forme libre 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9" name="Forme libre 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0" name="Forme libre 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1" name="Forme libre 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2" name="Forme libre 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3" name="Forme libre 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4" name="Forme libre 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5" name="Forme libre 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6" name="Forme libre 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7" name="Forme libre 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8" name="Forme libre 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9" name="Forme libre 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0" name="Forme libre 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1" name="Forme libre 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2" name="Forme libre 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3" name="Forme libre 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4" name="Forme libre 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5" name="Forme libre 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6" name="Forme libre 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  <p:grpSp>
          <p:nvGrpSpPr>
            <p:cNvPr id="175" name="Groupe 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e libre 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08" name="Forme libre 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09" name="Forme libre 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0" name="Forme libre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1" name="Rectangle 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2" name="Forme libre 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3" name="Forme libre 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4" name="Forme libre 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5" name="Forme libre 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6" name="Forme libre 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7" name="Forme libre 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8" name="Forme libre 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9" name="Forme libre 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0" name="Forme libre 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1" name="Forme libre 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2" name="Forme libre 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3" name="Forme libre 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4" name="Forme libre 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5" name="Forme libre 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6" name="Forme libre 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7" name="Forme libre 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8" name="Forme libre 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9" name="Forme libre 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0" name="Forme libre 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1" name="Forme libre 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2" name="Forme libre 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3" name="Forme libre 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4" name="Forme libre 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5" name="Forme libre 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6" name="Forme libre 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7" name="Forme libre 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8" name="Forme libre 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9" name="Forme libre 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0" name="Forme libre 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1" name="Forme libre 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2" name="Forme libre 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3" name="Forme libre 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4" name="Forme libre 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5" name="Forme libre 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6" name="Forme libre 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7" name="Forme libre 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8" name="Forme libre 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9" name="Forme libre 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0" name="Forme libre 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1" name="Forme libre 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2" name="Forme libre 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3" name="Forme libre 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4" name="Forme libre 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5" name="Forme libre 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6" name="Forme libre 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7" name="Forme libre 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8" name="Forme libre 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9" name="Forme libre 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0" name="Forme libre 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1" name="Forme libre 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2" name="Forme libre 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3" name="Forme libre 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4" name="Forme libre 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5" name="Forme libre 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6" name="Forme libre 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7" name="Forme libre 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8" name="Forme libre 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9" name="Forme libre 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0" name="Forme libre 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1" name="Forme libre 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2" name="Forme libre 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3" name="Forme libre 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4" name="Forme libre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5" name="Forme libre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6" name="Forme libre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7" name="Forme libre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8" name="Forme libre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9" name="Forme libre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0" name="Forme libre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1" name="Forme libre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2" name="Forme libre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3" name="Forme libre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4" name="Forme libre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6" name="Forme libre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7" name="Forme libre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8" name="Forme libre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9" name="Forme libre 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0" name="Forme libre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1" name="Forme libre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2" name="Forme libre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3" name="Forme libre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4" name="Forme libre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5" name="Forme libre 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6" name="Forme libre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7" name="Forme libre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8" name="Forme libre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9" name="Forme libre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0" name="Forme libre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1" name="Forme libre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2" name="Forme libre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3" name="Forme libre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4" name="Forme libre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5" name="Forme libre 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6" name="Forme libre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7" name="Forme libre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8" name="Forme libre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9" name="Forme libre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0" name="Forme libre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1" name="Forme libre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2" name="Forme libre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3" name="Forme libre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4" name="Forme libre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5" name="Forme libre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6" name="Forme libre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7" name="Forme libre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9" name="Forme libre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0" name="Forme libre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1" name="Forme libre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2" name="Forme libre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3" name="Forme libre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4" name="Forme libre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5" name="Forme libre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6" name="Forme libre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7" name="Forme libre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8" name="Forme libre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9" name="Forme libre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0" name="Forme libre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1" name="Forme libre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2" name="Forme libre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3" name="Forme libre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4" name="Forme libre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5" name="Forme libre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6" name="Forme libre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7" name="Forme libre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8" name="Forme libre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9" name="Forme libre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0" name="Forme libre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1" name="Forme libre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2" name="Forme libre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3" name="Forme libre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4" name="Forme libre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5" name="Forme libre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6" name="Forme libre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7" name="Forme libre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8" name="Forme libre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9" name="Forme libre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1" name="Forme libre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2" name="Forme libre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3" name="Forme libre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4" name="Forme libre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5" name="Forme libre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6" name="Forme libre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7" name="Forme libre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8" name="Forme libre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9" name="Forme libre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0" name="Forme libre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1" name="Forme libre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2" name="Forme libre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3" name="Forme libre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4" name="Forme libre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5" name="Forme libre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6" name="Forme libre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7" name="Forme libre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8" name="Forme libre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9" name="Forme libre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0" name="Forme libre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1" name="Forme libre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2" name="Forme libre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3" name="Forme libre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4" name="Forme libre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5" name="Forme libre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6" name="Forme libre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7" name="Forme libre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8" name="Forme libre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9" name="Forme libre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0" name="Forme libre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2" name="Forme libre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3" name="Forme libre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4" name="Forme libre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5" name="Forme libre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6" name="Forme libre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7" name="Forme libre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8" name="Forme libre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9" name="Forme libre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0" name="Forme libre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1" name="Forme libre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2" name="Forme libre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3" name="Forme libre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4" name="Forme libre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5" name="Forme libre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6" name="Forme libre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7" name="Forme libre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8" name="Forme libre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9" name="Forme libre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0" name="Forme libre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1" name="Forme libre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2" name="Forme libre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3" name="Forme libre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4" name="Forme libre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5" name="Forme libre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6" name="Forme libre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  <p:sp>
          <p:nvSpPr>
            <p:cNvPr id="176" name="Forme libre 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7" name="Forme libre 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8" name="Forme libre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9" name="Forme libre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0" name="Forme libre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1" name="Forme libre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2" name="Forme libre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3" name="Forme libre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4" name="Forme libre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5" name="Forme libre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6" name="Forme libre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7" name="Forme libre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8" name="Forme libre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9" name="Forme libre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0" name="Forme libre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1" name="Forme libre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2" name="Forme libre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3" name="Forme libre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4" name="Forme libre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5" name="Forme libre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6" name="Forme libre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7" name="Forme libre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8" name="Forme libre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9" name="Forme libre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0" name="Forme libre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1" name="Forme libre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3" name="Forme libre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4" name="Forme libre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5" name="Forme libre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6" name="Forme libre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607" name="Forme libre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Sous-titre 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fr-FR" dirty="0" smtClean="0"/>
              <a:t>Modifiez le style des sous-titres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contenu 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4" name="Espace réservé du contenu 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5" name="Espace réservé de la date 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16ED7F10-0340-4FA2-AC34-29063978AE40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 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  <p:sp>
        <p:nvSpPr>
          <p:cNvPr id="4" name="Espace réservé du contenu 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  <p:sp>
        <p:nvSpPr>
          <p:cNvPr id="6" name="Espace réservé du contenu 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7" name="Espace réservé de la date 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3311795D-02CC-4EC2-B40D-AC7992D8E1DF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8" name="Espace réservé du pied de page 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9" name="Espace réservé du numéro de diapositive 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e la date 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9380AF0-34AD-4C0F-BA5C-B500293B7FD7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4" name="Espace réservé du pied de page 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5" name="Espace réservé du numéro de diapositive 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" name="Forme libre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" name="Espace réservé de la date 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1C34A266-22D8-4452-B265-2E7F0BF2E21C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3" name="Espace réservé du pied de page 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e libre 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9" name="Forme libre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contenu 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4" name="Espace réservé du texte 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  <p:sp>
        <p:nvSpPr>
          <p:cNvPr id="5" name="Espace réservé de la date 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84FDA402-149D-420A-919A-2F620C8970FF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e libre 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9" name="Forme libre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10" name="Forme libre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11" name="Groupe 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orme libre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" name="Forme libre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" name="Forme libre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" name="Forme libre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6" name="Forme libre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" name="Forme libre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" name="Forme libre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" name="Forme libre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" name="Forme libre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1" name="Forme libre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2" name="Forme libre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" name="Rectangle 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" name="Forme libre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" name="Forme libre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" name="Forme libre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" name="Forme libre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2" name="Titre 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4" name="Espace réservé du texte 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  <p:sp>
        <p:nvSpPr>
          <p:cNvPr id="5" name="Espace réservé de la date 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A4231490-0022-41C3-BDD0-7DE544B4D212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  <p:grpSp>
        <p:nvGrpSpPr>
          <p:cNvPr id="28" name="Groupe 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orme libre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" name="Forme libre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5" name="Forme libre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6" name="Forme libre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7" name="Forme libre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8" name="Forme libre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9" name="Forme libre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0" name="Forme libre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1" name="Forme libre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2" name="Forme libre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3" name="Forme libre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4" name="Forme libre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5" name="Forme libre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" name="Forme libre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50" name="Espace réservé d’image 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 vertical 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4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F712EAEE-3A83-4AB0-ABDC-25144CD24A45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 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 vertical 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64C55FA1-669E-45BA-B464-9DD336982B08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apositive de titre avec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8" name="Forme libre 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9" name="Forme libre 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0" name="Forme libre 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1" name="Forme libre 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2" name="Forme libre 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13" name="Forme libre 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4" name="Forme libre 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5" name="Forme libre 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" name="Forme libre 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" name="Forme libre 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pic>
        <p:nvPicPr>
          <p:cNvPr id="18" name="Image 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e 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orme libre 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1" name="Forme libre 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2" name="Forme libre 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" name="Forme libre 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" name="Forme libre 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" name="Forme libre 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" name="Forme libre 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" name="Forme libre 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" name="Forme libre 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" name="Rectangle 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" name="Forme libre 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1" name="Rectangle 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2" name="Forme libre 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3" name="Forme libre 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4" name="Forme libre 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5" name="Forme libre 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6" name="Forme libre 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7" name="Rectangle 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8" name="Forme libre 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9" name="Forme libre 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0" name="Forme libre 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1" name="Forme libre 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2" name="Forme libre 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3" name="Forme libre 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4" name="Rectangle 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5" name="Forme libre 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" name="Forme libre 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" name="Forme libre 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" name="Forme libre 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" name="Forme libre 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" name="Forme libre 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" name="Forme libre 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" name="Forme libre 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" name="Forme libre 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" name="Forme libre 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" name="Forme libre 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" name="Forme libre 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" name="Forme libre 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" name="Forme libre 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" name="Rectangle 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" name="Forme libre 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1" name="Forme libre 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" name="Forme libre 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" name="Forme libre 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" name="Forme libre 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" name="Forme libre 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" name="Forme libre 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" name="Forme libre 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" name="Forme libre 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" name="Forme libre 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" name="Forme libre 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" name="Forme libre 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" name="Forme libre 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" name="Forme libre 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" name="Forme libre 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" name="Forme libre 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" name="Forme libre 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" name="Forme libre 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" name="Forme libre 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" name="Forme libre 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" name="Forme libre 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" name="Forme libre 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" name="Forme libre 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" name="Forme libre 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" name="Forme libre 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" name="Forme libre 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" name="Forme libre 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7" name="Forme libre 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8" name="Rectangle 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9" name="Forme libre 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0" name="Forme libre 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1" name="Forme libre 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2" name="Forme libre 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3" name="Forme libre 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4" name="Forme libre 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5" name="Forme libre 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6" name="Forme libre 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7" name="Forme libre 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8" name="Forme libre 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99" name="Forme libre 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0" name="Forme libre 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1" name="Rectangle 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2" name="Forme libre 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3" name="Rectangle 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4" name="Forme libre 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5" name="Forme libre 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6" name="Forme libre 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7" name="Forme libre 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8" name="Forme libre 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09" name="Forme libre 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0" name="Forme libre 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1" name="Forme libre 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2" name="Forme libre 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3" name="Forme libre 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4" name="Forme libre 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5" name="Forme libre 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6" name="Forme libre 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7" name="Rectangle 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8" name="Forme libre 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19" name="Forme libre 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0" name="Rectangle 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1" name="Forme libre 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2" name="Forme libre 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3" name="Forme libre 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4" name="Forme libre 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5" name="Forme libre 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6" name="Forme libre 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7" name="Forme libre 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8" name="Forme libre 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29" name="Forme libre 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0" name="Forme libre 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1" name="Forme libre 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2" name="Forme libre 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3" name="Forme libre 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4" name="Forme libre 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35" name="Forme libre 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136" name="Forme libre 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7" name="Forme libre 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8" name="Forme libre 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39" name="Forme libre 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140" name="Groupe 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orme libre 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2" name="Forme libre 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3" name="Ovale 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4" name="Ovale 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5" name="Ovale 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6" name="Ovale 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7" name="Forme libre 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8" name="Forme libre 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49" name="Forme libre 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0" name="Forme libre 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1" name="Forme libre 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2" name="Forme libre 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3" name="Forme libre 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4" name="Forme libre 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5" name="Forme libre 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6" name="Forme libre 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7" name="Forme libre 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58" name="Forme libre 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159" name="Forme libre 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0" name="Forme libre 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1" name="Forme libre 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2" name="Forme libre 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3" name="Forme libre 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4" name="Forme libre 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5" name="Forme libre 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6" name="Forme libre 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7" name="Forme libre 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8" name="Forme libre 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69" name="Forme libre 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0" name="Forme libre 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1" name="Forme libre 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172" name="Forme libre 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173" name="Groupe 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e 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orme libre 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8" name="Forme libre 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9" name="Forme libre 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0" name="Forme libre 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1" name="Forme libre 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2" name="Forme libre 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3" name="Forme libre 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4" name="Forme libre 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5" name="Forme libre 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6" name="Forme libre 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7" name="Forme libre 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8" name="Forme libre 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19" name="Forme libre 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0" name="Forme libre 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1" name="Forme libre 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2" name="Forme libre 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3" name="Forme libre 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4" name="Forme libre 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5" name="Forme libre 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6" name="Forme libre 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7" name="Forme libre 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8" name="Forme libre 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29" name="Forme libre 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0" name="Forme libre 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1" name="Forme libre 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2" name="Forme libre 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3" name="Forme libre 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4" name="Forme libre 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5" name="Forme libre 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6" name="Forme libre 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7" name="Forme libre 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8" name="Forme libre 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39" name="Forme libre 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0" name="Forme libre 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1" name="Forme libre 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2" name="Forme libre 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3" name="Forme libre 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4" name="Forme libre 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5" name="Forme libre 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6" name="Forme libre 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7" name="Forme libre 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8" name="Forme libre 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49" name="Forme libre 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0" name="Rectangle 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1" name="Forme libre 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2" name="Rectangle 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3" name="Forme libre 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4" name="Forme libre 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5" name="Forme libre 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6" name="Forme libre 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7" name="Rectangle 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8" name="Forme libre 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59" name="Forme libre 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0" name="Forme libre 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1" name="Forme libre 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2" name="Forme libre 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3" name="Forme libre 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4" name="Forme libre 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5" name="Forme libre 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6" name="Forme libre 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7" name="Forme libre 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8" name="Forme libre 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69" name="Forme libre 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0" name="Forme libre 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1" name="Forme libre 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2" name="Forme libre 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3" name="Forme libre 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4" name="Forme libre 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5" name="Forme libre 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6" name="Rectangle 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7" name="Forme libre 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8" name="Forme libre 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79" name="Forme libre 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0" name="Forme libre 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1" name="Rectangle 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2" name="Forme libre 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3" name="Forme libre 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4" name="Forme libre 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5" name="Forme libre 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6" name="Forme libre 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7" name="Forme libre 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8" name="Forme libre 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89" name="Forme libre 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0" name="Forme libre 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1" name="Forme libre 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2" name="Forme libre 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3" name="Rectangle 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4" name="Forme libre 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5" name="Forme libre 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6" name="Forme libre 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7" name="Forme libre 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8" name="Forme libre 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99" name="Forme libre 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0" name="Rectangle 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1" name="Forme libre 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2" name="Forme libre 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3" name="Forme libre 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4" name="Forme libre 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5" name="Forme libre 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6" name="Forme libre 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7" name="Forme libre 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8" name="Forme libre 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09" name="Forme libre 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0" name="Forme libre 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1" name="Forme libre 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2" name="Forme libre 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3" name="Rectangle 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4" name="Forme libre 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5" name="Forme libre 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6" name="Forme libre 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7" name="Rectangle 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8" name="Forme libre 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19" name="Forme libre 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0" name="Forme libre 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1" name="Forme libre 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2" name="Forme libre 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3" name="Forme libre 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4" name="Rectangle 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5" name="Forme libre 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6" name="Forme libre 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7" name="Forme libre 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8" name="Forme libre 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29" name="Forme libre 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0" name="Forme libre 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1" name="Forme libre 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2" name="Forme libre 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3" name="Forme libre 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4" name="Forme libre 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5" name="Forme libre 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6" name="Rectangle 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7" name="Forme libre 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8" name="Forme libre 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39" name="Forme libre 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0" name="Forme libre 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1" name="Rectangle 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2" name="Forme libre 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3" name="Rectangle 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4" name="Forme libre 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5" name="Forme libre 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6" name="Forme libre 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7" name="Forme libre 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8" name="Forme libre 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49" name="Forme libre 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0" name="Forme libre 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1" name="Forme libre 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2" name="Forme libre 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3" name="Rectangle 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4" name="Forme libre 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5" name="Forme libre 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6" name="Forme libre 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7" name="Forme libre 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8" name="Forme libre 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59" name="Forme libre 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0" name="Forme libre 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1" name="Forme libre 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2" name="Forme libre 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3" name="Forme libre 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4" name="Forme libre 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5" name="Forme libre 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6" name="Forme libre 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7" name="Forme libre 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8" name="Forme libre 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69" name="Forme libre 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0" name="Forme libre 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1" name="Forme libre 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2" name="Forme libre 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3" name="Forme libre 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4" name="Forme libre 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5" name="Forme libre 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6" name="Forme libre 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7" name="Forme libre 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8" name="Forme libre 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79" name="Forme libre 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0" name="Forme libre 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1" name="Forme libre 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2" name="Forme libre 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3" name="Forme libre 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4" name="Forme libre 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5" name="Forme libre 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6" name="Forme libre 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7" name="Forme libre 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8" name="Forme libre 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89" name="Forme libre 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0" name="Forme libre 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1" name="Forme libre 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2" name="Forme libre 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3" name="Forme libre 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4" name="Forme libre 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5" name="Forme libre 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6" name="Forme libre 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7" name="Forme libre 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8" name="Forme libre 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599" name="Forme libre 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0" name="Forme libre 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1" name="Forme libre 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2" name="Forme libre 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3" name="Forme libre 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4" name="Forme libre 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5" name="Forme libre 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06" name="Forme libre 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  <p:grpSp>
          <p:nvGrpSpPr>
            <p:cNvPr id="175" name="Groupe 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orme libre 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08" name="Forme libre 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09" name="Forme libre 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0" name="Forme libre 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1" name="Rectangle 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2" name="Forme libre 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3" name="Forme libre 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4" name="Forme libre 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5" name="Forme libre 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6" name="Forme libre 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7" name="Forme libre 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8" name="Forme libre 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19" name="Forme libre 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0" name="Forme libre 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1" name="Forme libre 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2" name="Forme libre 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3" name="Forme libre 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4" name="Forme libre 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5" name="Forme libre 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6" name="Forme libre 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7" name="Forme libre 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8" name="Forme libre 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29" name="Forme libre 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0" name="Forme libre 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1" name="Forme libre 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2" name="Forme libre 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3" name="Forme libre 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4" name="Forme libre 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5" name="Forme libre 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6" name="Forme libre 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7" name="Forme libre 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8" name="Forme libre 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39" name="Forme libre 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0" name="Forme libre 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1" name="Forme libre 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2" name="Forme libre 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3" name="Forme libre 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4" name="Forme libre 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5" name="Forme libre 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6" name="Forme libre 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7" name="Forme libre 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8" name="Forme libre 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49" name="Forme libre 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0" name="Forme libre 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1" name="Forme libre 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2" name="Forme libre 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3" name="Forme libre 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4" name="Forme libre 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5" name="Forme libre 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6" name="Forme libre 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7" name="Forme libre 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8" name="Forme libre 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59" name="Forme libre 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0" name="Forme libre 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1" name="Forme libre 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2" name="Forme libre 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3" name="Forme libre 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4" name="Forme libre 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5" name="Forme libre 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6" name="Forme libre 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7" name="Forme libre 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8" name="Forme libre 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69" name="Forme libre 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0" name="Forme libre 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1" name="Forme libre 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2" name="Forme libre 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3" name="Forme libre 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4" name="Forme libre 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5" name="Forme libre 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6" name="Forme libre 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7" name="Forme libre 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8" name="Forme libre 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79" name="Forme libre 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0" name="Forme libre 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1" name="Forme libre 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2" name="Forme libre 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3" name="Forme libre 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4" name="Forme libre 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5" name="Rectangle 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6" name="Forme libre 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7" name="Forme libre 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8" name="Forme libre 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89" name="Forme libre 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0" name="Forme libre 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1" name="Forme libre 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2" name="Forme libre 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3" name="Forme libre 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4" name="Forme libre 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5" name="Forme libre 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6" name="Forme libre 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7" name="Forme libre 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8" name="Forme libre 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299" name="Forme libre 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0" name="Forme libre 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1" name="Forme libre 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2" name="Forme libre 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3" name="Forme libre 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4" name="Forme libre 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5" name="Forme libre 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6" name="Forme libre 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7" name="Forme libre 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8" name="Forme libre 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09" name="Forme libre 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0" name="Forme libre 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1" name="Forme libre 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2" name="Forme libre 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3" name="Forme libre 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4" name="Forme libre 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5" name="Forme libre 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6" name="Forme libre 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7" name="Forme libre 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8" name="Rectangle 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19" name="Forme libre 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0" name="Forme libre 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1" name="Forme libre 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2" name="Forme libre 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3" name="Forme libre 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4" name="Forme libre 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5" name="Forme libre 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6" name="Forme libre 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7" name="Forme libre 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8" name="Forme libre 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29" name="Forme libre 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0" name="Forme libre 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1" name="Forme libre 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2" name="Forme libre 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3" name="Forme libre 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4" name="Forme libre 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5" name="Forme libre 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6" name="Forme libre 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7" name="Forme libre 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8" name="Forme libre 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39" name="Forme libre 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0" name="Forme libre 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1" name="Forme libre 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2" name="Forme libre 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3" name="Forme libre 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4" name="Forme libre 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5" name="Forme libre 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6" name="Forme libre 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7" name="Forme libre 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8" name="Forme libre 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49" name="Forme libre 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0" name="Rectangle 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1" name="Forme libre 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2" name="Forme libre 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3" name="Forme libre 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4" name="Forme libre 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5" name="Forme libre 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6" name="Forme libre 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7" name="Forme libre 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8" name="Forme libre 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59" name="Forme libre 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0" name="Forme libre 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1" name="Forme libre 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2" name="Forme libre 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3" name="Forme libre 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4" name="Forme libre 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5" name="Forme libre 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6" name="Forme libre 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7" name="Forme libre 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8" name="Forme libre 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69" name="Forme libre 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0" name="Forme libre 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1" name="Forme libre 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2" name="Forme libre 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3" name="Forme libre 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4" name="Forme libre 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5" name="Forme libre 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6" name="Forme libre 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7" name="Forme libre 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8" name="Forme libre 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79" name="Forme libre 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0" name="Forme libre 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1" name="Rectangle 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2" name="Forme libre 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3" name="Forme libre 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4" name="Forme libre 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5" name="Forme libre 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6" name="Forme libre 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7" name="Forme libre 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8" name="Forme libre 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89" name="Forme libre 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0" name="Forme libre 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1" name="Forme libre 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2" name="Forme libre 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3" name="Forme libre 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4" name="Forme libre 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5" name="Forme libre 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6" name="Forme libre 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7" name="Forme libre 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8" name="Forme libre 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399" name="Forme libre 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0" name="Forme libre 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1" name="Forme libre 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2" name="Forme libre 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3" name="Forme libre 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4" name="Forme libre 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5" name="Forme libre 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406" name="Forme libre 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  <p:sp>
          <p:nvSpPr>
            <p:cNvPr id="176" name="Forme libre 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7" name="Forme libre 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8" name="Forme libre 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79" name="Forme libre 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0" name="Forme libre 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1" name="Forme libre 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2" name="Forme libre 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3" name="Forme libre 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4" name="Forme libre 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5" name="Forme libre 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6" name="Forme libre 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7" name="Forme libre 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8" name="Forme libre 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89" name="Forme libre 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0" name="Forme libre 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1" name="Forme libre 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2" name="Forme libre 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3" name="Forme libre 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4" name="Forme libre 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5" name="Forme libre 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6" name="Forme libre 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7" name="Forme libre 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8" name="Forme libre 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199" name="Forme libre 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0" name="Forme libre 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1" name="Forme libre 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2" name="Rectangle 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3" name="Forme libre 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4" name="Forme libre 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5" name="Forme libre 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06" name="Forme libre 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607" name="Forme libre 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Sous-titre 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fr-FR" dirty="0" smtClean="0"/>
              <a:t>Modifiez le style des sous-titres du masque</a:t>
            </a:r>
            <a:endParaRPr lang="fr-FR" dirty="0"/>
          </a:p>
        </p:txBody>
      </p:sp>
      <p:sp>
        <p:nvSpPr>
          <p:cNvPr id="608" name="Espace réservé d’image 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ux images horizont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e libre 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0" name="Forme libre 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1" name="Forme libre 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2" name="Forme libre 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3" name="Forme libre 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4" name="Forme libre 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pic>
        <p:nvPicPr>
          <p:cNvPr id="615" name="Image 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orme libre 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7" name="Forme libre 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8" name="Forme libre 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9" name="Forme libre 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0" name="Forme libre 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1" name="Forme libre 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2" name="Forme libre 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3" name="Forme libre 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4" name="Forme libre 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5" name="Forme libre 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6" name="Forme libre 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7" name="Forme libre 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8" name="Forme libre 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29" name="Forme libre 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30" name="Forme libre 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31" name="Forme libre 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632" name="Groupe 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e 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orme libre 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5" name="Forme libre 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6" name="Forme libre 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7" name="Forme libre 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8" name="Forme libre 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9" name="Forme libre 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0" name="Forme libre 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1" name="Forme libre 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2" name="Forme libre 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3" name="Forme libre 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4" name="Forme libre 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5" name="Forme libre 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6" name="Forme libre 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17" name="Forme libre 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  <p:sp>
          <p:nvSpPr>
            <p:cNvPr id="634" name="Forme libre 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grpSp>
          <p:nvGrpSpPr>
            <p:cNvPr id="635" name="Groupe 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orme libre 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37" name="Forme libre 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38" name="Forme libre 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39" name="Forme libre 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0" name="Forme libre 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1" name="Forme libre 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2" name="Forme libre 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3" name="Forme libre 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4" name="Forme libre 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5" name="Forme libre 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6" name="Forme libre 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7" name="Forme libre 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8" name="Forme libre 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49" name="Forme libre 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0" name="Forme libre 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1" name="Forme libre 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2" name="Forme libre 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3" name="Forme libre 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4" name="Forme libre 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5" name="Forme libre 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6" name="Forme libre 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7" name="Forme libre 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8" name="Forme libre 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59" name="Forme libre 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0" name="Forme libre 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1" name="Forme libre 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2" name="Forme libre 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3" name="Forme libre 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4" name="Forme libre 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5" name="Forme libre 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6" name="Forme libre 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7" name="Forme libre 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8" name="Forme libre 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69" name="Forme libre 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0" name="Forme libre 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1" name="Forme libre 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2" name="Forme libre 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3" name="Forme libre 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4" name="Forme libre 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5" name="Forme libre 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6" name="Forme libre 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7" name="Forme libre 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8" name="Forme libre 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79" name="Forme libre 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0" name="Forme libre 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1" name="Forme libre 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2" name="Forme libre 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3" name="Forme libre 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4" name="Forme libre 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5" name="Forme libre 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6" name="Forme libre 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7" name="Forme libre 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8" name="Forme libre 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89" name="Forme libre 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0" name="Forme libre 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1" name="Forme libre 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2" name="Forme libre 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3" name="Forme libre 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4" name="Forme libre 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5" name="Forme libre 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6" name="Forme libre 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7" name="Forme libre 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8" name="Forme libre 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699" name="Forme libre 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0" name="Forme libre 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1" name="Forme libre 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2" name="Forme libre 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  <p:sp>
            <p:nvSpPr>
              <p:cNvPr id="703" name="Forme libre 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fr-FR" dirty="0"/>
              </a:p>
            </p:txBody>
          </p:sp>
        </p:grpSp>
      </p:grpSp>
      <p:sp>
        <p:nvSpPr>
          <p:cNvPr id="718" name="Espace réservé d’image 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719" name="Espace réservé d’image 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5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grpSp>
        <p:nvGrpSpPr>
          <p:cNvPr id="720" name="Groupe 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orme libre 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2" name="Forme libre 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3" name="Forme libre 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4" name="Forme libre 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5" name="Forme libre 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6" name="Forme libre 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7" name="Forme libre 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8" name="Forme libre 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9" name="Forme libre 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0" name="Rectangle 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1" name="Forme libre 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2" name="Rectangle 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3" name="Forme libre 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4" name="Forme libre 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5" name="Forme libre 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6" name="Forme libre 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7" name="Forme libre 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8" name="Rectangle 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9" name="Forme libre 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0" name="Forme libre 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1" name="Forme libre 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2" name="Forme libre 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3" name="Forme libre 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4" name="Forme libre 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5" name="Rectangle 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6" name="Forme libre 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7" name="Forme libre 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8" name="Forme libre 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9" name="Forme libre 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0" name="Forme libre 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1" name="Forme libre 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2" name="Forme libre 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3" name="Forme libre 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4" name="Forme libre 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5" name="Forme libre 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6" name="Forme libre 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7" name="Forme libre 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8" name="Forme libre 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9" name="Forme libre 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0" name="Rectangle 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1" name="Forme libre 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2" name="Forme libre 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3" name="Forme libre 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4" name="Forme libre 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5" name="Forme libre 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6" name="Forme libre 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7" name="Forme libre 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8" name="Forme libre 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9" name="Forme libre 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0" name="Forme libre 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1" name="Forme libre 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2" name="Forme libre 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3" name="Forme libre 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4" name="Forme libre 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5" name="Forme libre 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6" name="Forme libre 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7" name="Forme libre 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8" name="Forme libre 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9" name="Forme libre 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0" name="Forme libre 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1" name="Forme libre 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2" name="Forme libre 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3" name="Forme libre 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4" name="Forme libre 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5" name="Forme libre 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6" name="Forme libre 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7" name="Forme libre 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8" name="Forme libre 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9" name="Rectangle 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0" name="Forme libre 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1" name="Forme libre 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2" name="Forme libre 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3" name="Forme libre 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4" name="Forme libre 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5" name="Forme libre 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6" name="Forme libre 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7" name="Forme libre 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8" name="Forme libre 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9" name="Forme libre 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0" name="Forme libre 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1" name="Forme libre 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2" name="Rectangle 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3" name="Forme libre 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4" name="Rectangle 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5" name="Forme libre 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6" name="Forme libre 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7" name="Forme libre 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8" name="Forme libre 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09" name="Forme libre 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0" name="Forme libre 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1" name="Forme libre 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2" name="Forme libre 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3" name="Forme libre 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4" name="Forme libre 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5" name="Forme libre 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6" name="Forme libre 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7" name="Forme libre 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8" name="Rectangle 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19" name="Forme libre 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0" name="Forme libre 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1" name="Rectangle 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2" name="Forme libre 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3" name="Forme libre 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4" name="Forme libre 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5" name="Forme libre 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6" name="Forme libre 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7" name="Forme libre 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8" name="Forme libre 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29" name="Forme libre 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0" name="Forme libre 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1" name="Forme libre 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2" name="Forme libre 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3" name="Forme libre 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4" name="Forme libre 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5" name="Forme libre 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6" name="Forme libre 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837" name="Forme libre 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838" name="Forme libre 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ux images ov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e libre 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235" name="Groupe 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orme libre 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7" name="Forme libre 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238" name="Groupe 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orme libre 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0" name="Forme libre 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1" name="Forme libre 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2" name="Forme libre 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3" name="Forme libre 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4" name="Forme libre 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245" name="Groupe 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orme libre 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7" name="Forme libre 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8" name="Forme libre 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9" name="Forme libre 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0" name="Forme libre 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1" name="Forme libre 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2" name="Forme libre 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3" name="Forme libre 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4" name="Forme libre 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5" name="Forme libre 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6" name="Forme libre 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7" name="Forme libre 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8" name="Forme libre 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9" name="Forme libre 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0" name="Forme libre 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1" name="Forme libre 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2" name="Forme libre 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3" name="Forme libre 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4" name="Forme libre 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5" name="Forme libre 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266" name="Forme libre 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67" name="Forme libre 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268" name="Groupe 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orme libre 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0" name="Forme libre 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1" name="Forme libre 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2" name="Forme libre 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3" name="Forme libre 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4" name="Forme libre 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275" name="Groupe 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orme libre 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7" name="Forme libre 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8" name="Forme libre 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9" name="Forme libre 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0" name="Forme libre 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1" name="Forme libre 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282" name="Forme libre 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83" name="Forme libre 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284" name="Groupe 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orme libre 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6" name="Forme libre 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7" name="Forme libre 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8" name="Forme libre 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9" name="Forme libre 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0" name="Forme libre 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291" name="Forme libre 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2" name="Forme libre 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3" name="Forme libre 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4" name="Forme libre 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5" name="Forme libre 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6" name="Forme libre 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7" name="Forme libre 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8" name="Forme libre 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99" name="Forme libre 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0" name="Forme libre 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1" name="Forme libre 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2" name="Forme libre 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3" name="Forme libre 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4" name="Forme libre 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5" name="Forme libre 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6" name="Forme libre 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7" name="Forme libre 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8" name="Forme libre 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09" name="Forme libre 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0" name="Forme libre 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1" name="Forme libre 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2" name="Forme libre 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3" name="Forme libre 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4" name="Forme libre 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5" name="Forme libre 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6" name="Forme libre 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7" name="Forme libre 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8" name="Forme libre 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19" name="Forme libre 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0" name="Forme libre 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1" name="Forme libre 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2" name="Forme libre 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3" name="Forme libre 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4" name="Forme libre 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5" name="Forme libre 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6" name="Forme libre 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7" name="Forme libre 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8" name="Forme libre 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29" name="Forme libre 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0" name="Forme libre 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1" name="Forme libre 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2" name="Forme libre 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3" name="Forme libre 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4" name="Forme libre 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5" name="Forme libre 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6" name="Forme libre 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7" name="Forme libre 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8" name="Forme libre 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39" name="Forme libre 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0" name="Forme libre 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1" name="Rectangle 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2" name="Forme libre 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3" name="Forme libre 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4" name="Forme libre 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5" name="Forme libre 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6" name="Forme libre 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7" name="Forme libre 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8" name="Forme libre 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49" name="Forme libre 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0" name="Forme libre 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1" name="Forme libre 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2" name="Forme libre 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3" name="Forme libre 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4" name="Forme libre 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5" name="Forme libre 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6" name="Forme libre 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7" name="Rectangle 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8" name="Forme libre 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59" name="Forme libre 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0" name="Forme libre 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1" name="Forme libre 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2" name="Forme libre 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3" name="Forme libre 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4" name="Forme libre 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5" name="Forme libre 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6" name="Forme libre 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7" name="Forme libre 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8" name="Forme libre 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69" name="Forme libre 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0" name="Forme libre 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1" name="Forme libre 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2" name="Forme libre 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3" name="Forme libre 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4" name="Rectangle 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5" name="Forme libre 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6" name="Forme libre 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7" name="Forme libre 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8" name="Forme libre 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79" name="Forme libre 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0" name="Forme libre 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1" name="Forme libre 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2" name="Forme libre 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3" name="Forme libre 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4" name="Forme libre 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5" name="Forme libre 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6" name="Forme libre 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7" name="Forme libre 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8" name="Forme libre 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89" name="Forme libre 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0" name="Forme libre 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1" name="Forme libre 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2" name="Forme libre 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3" name="Forme libre 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4" name="Forme libre 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5" name="Forme libre 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6" name="Forme libre 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7" name="Forme libre 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8" name="Forme libre 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399" name="Forme libre 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0" name="Forme libre 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1" name="Forme libre 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2" name="Forme libre 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3" name="Forme libre 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4" name="Forme libre 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5" name="Forme libre 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6" name="Forme libre 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7" name="Forme libre 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8" name="Forme libre 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09" name="Forme libre 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0" name="Forme libre 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1" name="Forme libre 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2" name="Forme libre 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3" name="Forme libre 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4" name="Forme libre 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5" name="Forme libre 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6" name="Forme libre 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7" name="Forme libre 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8" name="Forme libre 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19" name="Rectangle 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0" name="Forme libre 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1" name="Forme libre 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2" name="Forme libre 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3" name="Forme libre 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4" name="Forme libre 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5" name="Forme libre 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6" name="Forme libre 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7" name="Forme libre 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8" name="Forme libre 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29" name="Forme libre 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0" name="Forme libre 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1" name="Forme libre 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2" name="Forme libre 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3" name="Forme libre 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4" name="Forme libre 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5" name="Forme libre 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6" name="Forme libre 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7" name="Forme libre 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8" name="Forme libre 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39" name="Forme libre 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0" name="Forme libre 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1" name="Forme libre 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2" name="Forme libre 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3" name="Forme libre 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4" name="Rectangle 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5" name="Forme libre 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6" name="Forme libre 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7" name="Forme libre 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8" name="Forme libre 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49" name="Forme libre 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0" name="Forme libre 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1" name="Forme libre 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2" name="Forme libre 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3" name="Forme libre 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4" name="Forme libre 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5" name="Forme libre 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6" name="Rectangle 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7" name="Rectangle 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8" name="Forme libre 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59" name="Forme libre 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460" name="Forme libre 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461" name="Groupe 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orme libre 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3" name="Forme libre 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4" name="Forme libre 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5" name="Forme libre 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6" name="Forme libre 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7" name="Forme libre 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8" name="Forme libre 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69" name="Forme libre 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0" name="Forme libre 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1" name="Forme libre 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2" name="Forme libre 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3" name="Forme libre 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4" name="Forme libre 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5" name="Forme libre 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6" name="Forme libre 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7" name="Forme libre 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8" name="Forme libre 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79" name="Forme libre 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0" name="Forme libre 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1" name="Rectangle 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2" name="Forme libre 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3" name="Forme libre 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4" name="Forme libre 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5" name="Forme libre 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6" name="Forme libre 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7" name="Forme libre 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8" name="Forme libre 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89" name="Forme libre 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0" name="Forme libre 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1" name="Forme libre 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2" name="Forme libre 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3" name="Forme libre 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4" name="Forme libre 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5" name="Forme libre 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6" name="Forme libre 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7" name="Forme libre 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8" name="Rectangle 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499" name="Forme libre 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0" name="Forme libre 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1" name="Forme libre 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2" name="Forme libre 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3" name="Forme libre 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4" name="Forme libre 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5" name="Forme libre 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6" name="Forme libre 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7" name="Forme libre 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8" name="Forme libre 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09" name="Rectangle 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0" name="Forme libre 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1" name="Forme libre 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2" name="Forme libre 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3" name="Forme libre 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4" name="Rectangle 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5" name="Forme libre 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6" name="Rectangle 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7" name="Forme libre 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8" name="Forme libre 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19" name="Forme libre 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0" name="Forme libre 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1" name="Forme libre 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2" name="Forme libre 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3" name="Forme libre 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4" name="Forme libre 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5" name="Forme libre 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6" name="Forme libre 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7" name="Forme libre 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8" name="Forme libre 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29" name="Forme libre 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0" name="Forme libre 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1" name="Rectangle 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2" name="Forme libre 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3" name="Forme libre 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4" name="Forme libre 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5" name="Forme libre 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6" name="Forme libre 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7" name="Forme libre 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8" name="Forme libre 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39" name="Forme libre 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0" name="Forme libre 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1" name="Forme libre 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2" name="Forme libre 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3" name="Forme libre 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4" name="Forme libre 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5" name="Forme libre 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6" name="Forme libre 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7" name="Forme libre 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8" name="Forme libre 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49" name="Rectangle 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0" name="Forme libre 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1" name="Forme libre 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2" name="Forme libre 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3" name="Forme libre 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4" name="Forme libre 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5" name="Forme libre 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6" name="Forme libre 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7" name="Forme libre 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8" name="Forme libre 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59" name="Rectangle 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0" name="Forme libre 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1" name="Rectangle 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2" name="Forme libre 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3" name="Forme libre 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4" name="Forme libre 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5" name="Forme libre 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6" name="Forme libre 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7" name="Forme libre 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8" name="Forme libre 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69" name="Forme libre 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0" name="Forme libre 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1" name="Forme libre 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2" name="Forme libre 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3" name="Forme libre 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4" name="Forme libre 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5" name="Forme libre 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6" name="Forme libre 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7" name="Forme libre 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8" name="Forme libre 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79" name="Forme libre 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0" name="Forme libre 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1" name="Forme libre 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2" name="Forme libre 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3" name="Forme libre 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4" name="Forme libre 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5" name="Forme libre 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6" name="Forme libre 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7" name="Forme libre 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8" name="Forme libre 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89" name="Forme libre 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0" name="Forme libre 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1" name="Forme libre 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2" name="Forme libre 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3" name="Rectangle 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4" name="Forme libre 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5" name="Forme libre 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6" name="Forme libre 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7" name="Forme libre 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8" name="Forme libre 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599" name="Forme libre 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0" name="Forme libre 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1" name="Forme libre 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2" name="Forme libre 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3" name="Forme libre 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4" name="Forme libre 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5" name="Forme libre 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6" name="Forme libre 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7" name="Forme libre 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08" name="Forme libre 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39" name="Forme libre 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0" name="Forme libre 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1" name="Forme libre 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2" name="Forme libre 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3" name="Forme libre 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4" name="Forme libre 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5" name="Forme libre 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6" name="Forme libre 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7" name="Forme libre 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8" name="Forme libre 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49" name="Forme libre 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0" name="Forme libre 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1" name="Forme libre 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2" name="Forme libre 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3" name="Forme libre 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4" name="Forme libre 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5" name="Forme libre 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6" name="Forme libre 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7" name="Rectangle 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8" name="Forme libre 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59" name="Forme libre 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0" name="Forme libre 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1" name="Forme libre 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2" name="Forme libre 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3" name="Forme libre 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4" name="Forme libre 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5" name="Forme libre 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6" name="Forme libre 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7" name="Forme libre 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8" name="Forme libre 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69" name="Forme libre 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70" name="Rectangle 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71" name="Forme libre 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872" name="Forme libre 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873" name="Groupe 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e 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fr-FR" dirty="0"/>
            </a:p>
          </p:txBody>
        </p:sp>
        <p:sp>
          <p:nvSpPr>
            <p:cNvPr id="875" name="Forme libre 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876" name="Espace réservé d’image 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>
                <a:solidFill>
                  <a:schemeClr val="tx1"/>
                </a:solidFill>
              </a:defRPr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grpSp>
        <p:nvGrpSpPr>
          <p:cNvPr id="877" name="Groupe 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e 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fr-FR" dirty="0"/>
            </a:p>
          </p:txBody>
        </p:sp>
        <p:sp>
          <p:nvSpPr>
            <p:cNvPr id="879" name="Forme libre 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880" name="Espace réservé d’image 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>
                <a:solidFill>
                  <a:schemeClr val="tx1"/>
                </a:solidFill>
              </a:defRPr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ois images ov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e libre 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0" name="Forme libre 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1" name="Ovale 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2" name="Ovale 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3" name="Forme libre 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4" name="Forme libre 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615" name="Espace réservé d’image 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616" name="Espace réservé d’image 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/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617" name="Forme libre 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18" name="Forme libre 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619" name="Groupe 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orme libre 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1" name="Ovale 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2" name="Forme libre 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3" name="Forme libre 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4" name="Forme libre 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625" name="Ovale 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626" name="Espace réservé d’image 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/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627" name="Forme libre 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ux images verti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orme libre 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610" name="Groupe 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orme libre 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12" name="Forme libre 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613" name="Forme libre 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614" name="Groupe 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orme libre 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16" name="Forme libre 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17" name="Forme libre 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618" name="Espace réservé d’image 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grpSp>
        <p:nvGrpSpPr>
          <p:cNvPr id="619" name="Groupe 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orme libre 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1" name="Forme libre 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2" name="Forme libre 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623" name="Groupe 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orme libre 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5" name="Forme libre 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6" name="Forme libre 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7" name="Forme libre 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8" name="Forme libre 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29" name="Forme libre 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0" name="Forme libre 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1" name="Forme libre 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2" name="Forme libre 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3" name="Forme libre 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4" name="Forme libre 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5" name="Forme libre 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6" name="Forme libre 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7" name="Forme libre 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8" name="Forme libre 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39" name="Forme libre 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0" name="Forme libre 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1" name="Forme libre 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2" name="Forme libre 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3" name="Forme libre 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4" name="Forme libre 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5" name="Forme libre 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6" name="Forme libre 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7" name="Forme libre 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8" name="Forme libre 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49" name="Forme libre 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0" name="Forme libre 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1" name="Forme libre 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2" name="Forme libre 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3" name="Forme libre 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4" name="Forme libre 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5" name="Forme libre 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6" name="Forme libre 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7" name="Forme libre 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8" name="Forme libre 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59" name="Forme libre 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0" name="Forme libre 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1" name="Forme libre 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2" name="Forme libre 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3" name="Forme libre 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4" name="Forme libre 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5" name="Forme libre 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6" name="Forme libre 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7" name="Forme libre 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8" name="Forme libre 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69" name="Forme libre 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0" name="Forme libre 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1" name="Forme libre 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2" name="Forme libre 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3" name="Forme libre 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4" name="Forme libre 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5" name="Forme libre 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6" name="Forme libre 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7" name="Forme libre 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8" name="Forme libre 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79" name="Forme libre 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0" name="Forme libre 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1" name="Forme libre 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2" name="Forme libre 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3" name="Forme libre 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4" name="Forme libre 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5" name="Forme libre 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6" name="Forme libre 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7" name="Forme libre 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8" name="Forme libre 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89" name="Forme libre 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0" name="Forme libre 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1" name="Forme libre 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2" name="Forme libre 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3" name="Forme libre 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4" name="Forme libre 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5" name="Forme libre 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6" name="Forme libre 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7" name="Forme libre 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8" name="Forme libre 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699" name="Forme libre 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0" name="Forme libre 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1" name="Forme libre 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2" name="Forme libre 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3" name="Forme libre 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4" name="Forme libre 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5" name="Forme libre 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6" name="Forme libre 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7" name="Forme libre 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8" name="Forme libre 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09" name="Forme libre 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0" name="Forme libre 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1" name="Forme libre 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2" name="Forme libre 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3" name="Forme libre 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4" name="Forme libre 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5" name="Forme libre 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6" name="Forme libre 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7" name="Forme libre 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8" name="Forme libre 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19" name="Forme libre 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0" name="Forme libre 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1" name="Forme libre 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2" name="Forme libre 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3" name="Forme libre 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4" name="Rectangle 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5" name="Forme libre 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6" name="Forme libre 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7" name="Forme libre 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8" name="Forme libre 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29" name="Forme libre 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0" name="Forme libre 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1" name="Forme libre 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2" name="Forme libre 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3" name="Forme libre 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4" name="Forme libre 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5" name="Forme libre 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6" name="Forme libre 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7" name="Forme libre 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8" name="Forme libre 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39" name="Forme libre 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0" name="Forme libre 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1" name="Forme libre 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2" name="Forme libre 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3" name="Forme libre 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4" name="Rectangle 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5" name="Forme libre 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6" name="Forme libre 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7" name="Forme libre 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8" name="Forme libre 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49" name="Forme libre 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0" name="Forme libre 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1" name="Forme libre 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2" name="Forme libre 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3" name="Forme libre 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4" name="Forme libre 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5" name="Forme libre 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6" name="Forme libre 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7" name="Forme libre 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8" name="Forme libre 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59" name="Forme libre 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0" name="Forme libre 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1" name="Forme libre 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2" name="Rectangle 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3" name="Forme libre 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4" name="Forme libre 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5" name="Forme libre 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6" name="Forme libre 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7" name="Rectangle 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8" name="Forme libre 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69" name="Rectangle 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0" name="Rectangle 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1" name="Forme libre 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2" name="Forme libre 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3" name="Forme libre 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4" name="Rectangle 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5" name="Forme libre 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6" name="Rectangle 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77" name="Forme libre 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778" name="Groupe 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orme libre 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0" name="Forme libre 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1" name="Forme libre 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2" name="Forme libre 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3" name="Forme libre 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4" name="Forme libre 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5" name="Forme libre 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6" name="Forme libre 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7" name="Forme libre 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8" name="Forme libre 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89" name="Forme libre 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0" name="Forme libre 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1" name="Forme libre 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2" name="Forme libre 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3" name="Forme libre 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4" name="Forme libre 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795" name="Forme libre 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796" name="Espace réservé d’image 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s horizontales et verti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orme libre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35" name="Forme libre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grpSp>
        <p:nvGrpSpPr>
          <p:cNvPr id="236" name="Groupe 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orme libre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8" name="Forme libre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39" name="Forme libre 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0" name="Forme libre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1" name="Forme libre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2" name="Forme libre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3" name="Forme libre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4" name="Forme libre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5" name="Forme libre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6" name="Forme libre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7" name="Forme libre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8" name="Forme libre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49" name="Forme libre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0" name="Forme libre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1" name="Forme libre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2" name="Forme libre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3" name="Forme libre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4" name="Forme libre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5" name="Forme libre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6" name="Rectangle 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7" name="Forme libre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8" name="Forme libre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59" name="Forme libre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0" name="Forme libre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1" name="Rectangle 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2" name="Forme libre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3" name="Rectangle 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4" name="Forme libre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5" name="Forme libre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6" name="Forme libre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7" name="Forme libre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8" name="Forme libre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69" name="Forme libre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0" name="Forme libre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1" name="Forme libre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2" name="Forme libre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3" name="Forme libre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4" name="Forme libre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5" name="Forme libre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76" name="Forme libre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277" name="Forme libre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fr-FR" dirty="0"/>
          </a:p>
        </p:txBody>
      </p:sp>
      <p:grpSp>
        <p:nvGrpSpPr>
          <p:cNvPr id="278" name="Groupe 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orme libre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0" name="Forme libre 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1" name="Forme libre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2" name="Forme libre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3" name="Forme libre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4" name="Forme libre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5" name="Forme libre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6" name="Forme libre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7" name="Forme libre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8" name="Forme libre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89" name="Forme libre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0" name="Forme libre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1" name="Forme libre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2" name="Forme libre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3" name="Forme libre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4" name="Forme libre 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5" name="Forme libre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6" name="Forme libre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7" name="Forme libre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8" name="Forme libre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299" name="Forme libre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0" name="Forme libre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grpSp>
        <p:nvGrpSpPr>
          <p:cNvPr id="301" name="Groupe 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orme libre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3" name="Forme libre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4" name="Forme libre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5" name="Forme libre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6" name="Forme libre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  <p:sp>
          <p:nvSpPr>
            <p:cNvPr id="307" name="Forme libre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fr-FR" dirty="0"/>
            </a:p>
          </p:txBody>
        </p:sp>
      </p:grpSp>
      <p:sp>
        <p:nvSpPr>
          <p:cNvPr id="308" name="Espace réservé d’image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/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309" name="Espace réservé d’image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50"/>
            </a:lvl1pPr>
          </a:lstStyle>
          <a:p>
            <a:pPr rtl="0"/>
            <a:r>
              <a:rPr lang="fr-FR" dirty="0" smtClean="0"/>
              <a:t>Cliquez sur l’icône pour ajouter une image</a:t>
            </a:r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contenu 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  <a:endParaRPr lang="fr-FR" dirty="0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2B4469A-9677-442A-B10C-9B26C0F589C7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e libre 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9" name="Forme libre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 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fr-FR" dirty="0" smtClean="0"/>
              <a:t>Modifiez les styles du texte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e libre 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7" name="Forme libre 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fr-FR" dirty="0"/>
          </a:p>
        </p:txBody>
      </p:sp>
      <p:sp>
        <p:nvSpPr>
          <p:cNvPr id="2" name="Espace réservé du titre 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 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fr-FR" dirty="0" smtClean="0"/>
              <a:t>Modifiez les styles du texte du masque</a:t>
            </a:r>
          </a:p>
          <a:p>
            <a:pPr lvl="1" rtl="0"/>
            <a:r>
              <a:rPr lang="fr-FR" dirty="0" smtClean="0"/>
              <a:t>Deuxième niveau</a:t>
            </a:r>
          </a:p>
          <a:p>
            <a:pPr lvl="2" rtl="0"/>
            <a:r>
              <a:rPr lang="fr-FR" dirty="0" smtClean="0"/>
              <a:t>Troisième niveau</a:t>
            </a:r>
          </a:p>
          <a:p>
            <a:pPr lvl="3" rtl="0"/>
            <a:r>
              <a:rPr lang="fr-FR" dirty="0" smtClean="0"/>
              <a:t>Quatrième niveau</a:t>
            </a:r>
          </a:p>
          <a:p>
            <a:pPr lvl="4" rtl="0"/>
            <a:r>
              <a:rPr lang="fr-FR" dirty="0" smtClean="0"/>
              <a:t>Cinquième niveau</a:t>
            </a:r>
          </a:p>
        </p:txBody>
      </p:sp>
      <p:sp>
        <p:nvSpPr>
          <p:cNvPr id="4" name="Espace réservé de la date 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897676BF-3051-4950-BAAA-53CD7711B7CA}" type="datetime1">
              <a:rPr lang="fr-FR" smtClean="0"/>
              <a:pPr/>
              <a:t>11/12/2013</a:t>
            </a:fld>
            <a:endParaRPr lang="fr-FR" dirty="0"/>
          </a:p>
        </p:txBody>
      </p:sp>
      <p:sp>
        <p:nvSpPr>
          <p:cNvPr id="5" name="Espace réservé du pied de page 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fr-FR" dirty="0"/>
          </a:p>
        </p:txBody>
      </p:sp>
      <p:sp>
        <p:nvSpPr>
          <p:cNvPr id="6" name="Espace réservé du numéro de diapositive 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r>
              <a:rPr lang="fr-FR" dirty="0" smtClean="0"/>
              <a:t>‹#›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fr-FR" dirty="0" smtClean="0"/>
              <a:t>Titre de l’album</a:t>
            </a:r>
            <a:endParaRPr lang="fr-FR" dirty="0"/>
          </a:p>
        </p:txBody>
      </p:sp>
      <p:sp>
        <p:nvSpPr>
          <p:cNvPr id="3" name="Sous-titre 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fr-FR" dirty="0" smtClean="0"/>
              <a:t>Sous-titre</a:t>
            </a:r>
            <a:endParaRPr lang="fr-FR" dirty="0"/>
          </a:p>
        </p:txBody>
      </p:sp>
      <p:pic>
        <p:nvPicPr>
          <p:cNvPr id="8" name="Espace réservé d’image 7" descr="Bébé endormi avec un bonnet en laine" title="Exemple d’image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2" name="Titre 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3" name="Espace réservé d’image 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Espace réservé d’image 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’image 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Espace réservé d’image 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itre 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’image 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Espace réservé d’image 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Espace réservé d’image 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Titre 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6" name="Espace réservé du texte 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’image 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Espace réservé d’image 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Titre 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’image 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Espace réservé d’image 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Titre 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5" name="Espace réservé du texte 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3" name="Espace réservé du texte 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fr-FR" dirty="0"/>
          </a:p>
        </p:txBody>
      </p:sp>
      <p:sp>
        <p:nvSpPr>
          <p:cNvPr id="4" name="Espace réservé d’image 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Croquis d’animal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</Words>
  <Application>Microsoft Office PowerPoint</Application>
  <PresentationFormat>Grand écran</PresentationFormat>
  <Paragraphs>5</Paragraphs>
  <Slides>7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3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Croquis d’animal 16x9</vt:lpstr>
      <vt:lpstr>Titre de l’album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2013-12-12T06:08:47Z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