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2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4DF8C-EE3C-482F-A190-F878ACCA9AF7}" type="datetime1">
              <a:rPr lang="fr-FR" smtClean="0"/>
              <a:t>25/07/2013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E216A-723A-4C86-89D1-BAD22160369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F6576-1B12-45FE-A625-26B4A4683B89}" type="datetime1">
              <a:rPr lang="fr-FR" smtClean="0"/>
              <a:pPr/>
              <a:t>25/07/2013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4DD5-A74C-4EFE-ABD0-F7B6105E106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loi du tem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 de texte 17"/>
          <p:cNvSpPr txBox="1"/>
          <p:nvPr/>
        </p:nvSpPr>
        <p:spPr>
          <a:xfrm>
            <a:off x="120729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fr-FR" sz="700" dirty="0" smtClean="0">
                <a:solidFill>
                  <a:schemeClr val="bg1"/>
                </a:solidFill>
              </a:rPr>
              <a:t>Matière :</a:t>
            </a:r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20" name="Zone de texte 19"/>
          <p:cNvSpPr txBox="1"/>
          <p:nvPr/>
        </p:nvSpPr>
        <p:spPr>
          <a:xfrm>
            <a:off x="250716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fr-FR" sz="700" dirty="0" smtClean="0">
                <a:solidFill>
                  <a:schemeClr val="bg1"/>
                </a:solidFill>
              </a:rPr>
              <a:t>Matière :</a:t>
            </a:r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22" name="Zone de texte 21"/>
          <p:cNvSpPr txBox="1"/>
          <p:nvPr/>
        </p:nvSpPr>
        <p:spPr>
          <a:xfrm>
            <a:off x="380704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fr-FR" sz="700" dirty="0" smtClean="0">
                <a:solidFill>
                  <a:schemeClr val="bg1"/>
                </a:solidFill>
              </a:rPr>
              <a:t>Matière :</a:t>
            </a:r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24" name="Zone de texte 23"/>
          <p:cNvSpPr txBox="1"/>
          <p:nvPr/>
        </p:nvSpPr>
        <p:spPr>
          <a:xfrm>
            <a:off x="510692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fr-FR" sz="700" dirty="0" smtClean="0">
                <a:solidFill>
                  <a:schemeClr val="bg1"/>
                </a:solidFill>
              </a:rPr>
              <a:t>Matière :</a:t>
            </a:r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26" name="Zone de texte 25"/>
          <p:cNvSpPr txBox="1"/>
          <p:nvPr/>
        </p:nvSpPr>
        <p:spPr>
          <a:xfrm>
            <a:off x="640679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fr-FR" sz="700" dirty="0" smtClean="0">
                <a:solidFill>
                  <a:schemeClr val="bg1"/>
                </a:solidFill>
              </a:rPr>
              <a:t>Matière :</a:t>
            </a:r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28" name="Zone de texte 27"/>
          <p:cNvSpPr txBox="1"/>
          <p:nvPr/>
        </p:nvSpPr>
        <p:spPr>
          <a:xfrm>
            <a:off x="770667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fr-FR" sz="700" dirty="0" smtClean="0">
                <a:solidFill>
                  <a:schemeClr val="bg1"/>
                </a:solidFill>
              </a:rPr>
              <a:t>Matière :</a:t>
            </a:r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140" name="Zone de texte 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fr-FR" sz="1200" dirty="0" smtClean="0">
                <a:solidFill>
                  <a:schemeClr val="tx1"/>
                </a:solidFill>
                <a:latin typeface="+mj-lt"/>
              </a:rPr>
              <a:t>Lun</a:t>
            </a:r>
          </a:p>
        </p:txBody>
      </p:sp>
      <p:sp>
        <p:nvSpPr>
          <p:cNvPr id="141" name="Zone de texte 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fr-FR" sz="1200" smtClean="0">
                <a:solidFill>
                  <a:schemeClr val="tx1"/>
                </a:solidFill>
                <a:latin typeface="+mj-lt"/>
              </a:rPr>
              <a:t>Mar</a:t>
            </a:r>
            <a:endParaRPr lang="fr-F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2" name="Zone de texte 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fr-FR" sz="1200" smtClean="0">
                <a:solidFill>
                  <a:schemeClr val="tx1"/>
                </a:solidFill>
                <a:latin typeface="+mj-lt"/>
              </a:rPr>
              <a:t>Mer</a:t>
            </a:r>
            <a:endParaRPr lang="fr-F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Zone de texte 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fr-FR" sz="1200" smtClean="0">
                <a:solidFill>
                  <a:schemeClr val="tx1"/>
                </a:solidFill>
                <a:latin typeface="+mj-lt"/>
              </a:rPr>
              <a:t>Jeu</a:t>
            </a:r>
            <a:endParaRPr lang="fr-F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4" name="Zone de texte 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fr-FR" sz="1200" smtClean="0">
                <a:solidFill>
                  <a:schemeClr val="tx1"/>
                </a:solidFill>
                <a:latin typeface="+mj-lt"/>
              </a:rPr>
              <a:t>Ven</a:t>
            </a:r>
            <a:endParaRPr lang="fr-F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Zone de texte 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fr-FR" sz="1200" smtClean="0">
                <a:solidFill>
                  <a:schemeClr val="tx1"/>
                </a:solidFill>
                <a:latin typeface="+mj-lt"/>
              </a:rPr>
              <a:t>Sam</a:t>
            </a:r>
            <a:endParaRPr lang="fr-F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Zone de texte 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fr-FR" sz="1200" dirty="0" smtClean="0">
                <a:solidFill>
                  <a:schemeClr val="tx1"/>
                </a:solidFill>
                <a:latin typeface="+mj-lt"/>
              </a:rPr>
              <a:t>Dim</a:t>
            </a:r>
            <a:endParaRPr lang="fr-FR" sz="12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Groupe 41"/>
          <p:cNvGrpSpPr/>
          <p:nvPr/>
        </p:nvGrpSpPr>
        <p:grpSpPr>
          <a:xfrm>
            <a:off x="873001" y="5435222"/>
            <a:ext cx="279123" cy="273807"/>
            <a:chOff x="4406900" y="5281613"/>
            <a:chExt cx="333375" cy="327025"/>
          </a:xfrm>
        </p:grpSpPr>
        <p:sp>
          <p:nvSpPr>
            <p:cNvPr id="81" name="Ellipse 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2" name="Forme libre 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3" name="Forme libre 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4" name="Forme libre 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5" name="Forme libre 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43" name="Groupe 42"/>
          <p:cNvGrpSpPr/>
          <p:nvPr/>
        </p:nvGrpSpPr>
        <p:grpSpPr>
          <a:xfrm>
            <a:off x="861039" y="1993595"/>
            <a:ext cx="307036" cy="299061"/>
            <a:chOff x="4392613" y="1177925"/>
            <a:chExt cx="366713" cy="357188"/>
          </a:xfrm>
        </p:grpSpPr>
        <p:sp>
          <p:nvSpPr>
            <p:cNvPr id="77" name="Forme libre 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8" name="Forme libre 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9" name="Forme libre 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0" name="Forme libre 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44" name="Groupe 43"/>
          <p:cNvGrpSpPr/>
          <p:nvPr/>
        </p:nvGrpSpPr>
        <p:grpSpPr>
          <a:xfrm>
            <a:off x="861039" y="1137009"/>
            <a:ext cx="307036" cy="297732"/>
            <a:chOff x="4392613" y="157163"/>
            <a:chExt cx="366713" cy="355600"/>
          </a:xfrm>
        </p:grpSpPr>
        <p:sp>
          <p:nvSpPr>
            <p:cNvPr id="69" name="Forme libre 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0" name="Forme libre 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1" name="Forme libre 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2" name="Forme libre 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3" name="Forme libre 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4" name="Forme libre 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5" name="Forme libre 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6" name="Forme libre 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45" name="Groupe 44"/>
          <p:cNvGrpSpPr/>
          <p:nvPr/>
        </p:nvGrpSpPr>
        <p:grpSpPr>
          <a:xfrm>
            <a:off x="876989" y="3716070"/>
            <a:ext cx="271148" cy="283111"/>
            <a:chOff x="4411663" y="3225800"/>
            <a:chExt cx="323850" cy="338138"/>
          </a:xfrm>
        </p:grpSpPr>
        <p:sp>
          <p:nvSpPr>
            <p:cNvPr id="65" name="Forme libre 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6" name="Forme libre 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7" name="Forme libre 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8" name="Forme libre 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46" name="Groupe 45"/>
          <p:cNvGrpSpPr/>
          <p:nvPr/>
        </p:nvGrpSpPr>
        <p:grpSpPr>
          <a:xfrm>
            <a:off x="873001" y="4577972"/>
            <a:ext cx="279123" cy="273807"/>
            <a:chOff x="4406900" y="4259263"/>
            <a:chExt cx="333375" cy="327025"/>
          </a:xfrm>
        </p:grpSpPr>
        <p:sp>
          <p:nvSpPr>
            <p:cNvPr id="61" name="Ellipse 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2" name="Ellipse 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3" name="Forme libre 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4" name="Forme libre 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47" name="Groupe 46"/>
          <p:cNvGrpSpPr/>
          <p:nvPr/>
        </p:nvGrpSpPr>
        <p:grpSpPr>
          <a:xfrm>
            <a:off x="861039" y="6279845"/>
            <a:ext cx="307036" cy="299061"/>
            <a:chOff x="4392613" y="6326188"/>
            <a:chExt cx="366713" cy="357188"/>
          </a:xfrm>
        </p:grpSpPr>
        <p:sp>
          <p:nvSpPr>
            <p:cNvPr id="53" name="Forme libre 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" name="Ellipse 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" name="Ellipse 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" name="Forme libre 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7" name="Forme libre 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8" name="Forme libre 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9" name="Forme libre 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0" name="Forme libre 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48" name="Groupe 47"/>
          <p:cNvGrpSpPr/>
          <p:nvPr/>
        </p:nvGrpSpPr>
        <p:grpSpPr>
          <a:xfrm>
            <a:off x="873001" y="2863472"/>
            <a:ext cx="279123" cy="273807"/>
            <a:chOff x="4406900" y="2216150"/>
            <a:chExt cx="333375" cy="327025"/>
          </a:xfrm>
        </p:grpSpPr>
        <p:sp>
          <p:nvSpPr>
            <p:cNvPr id="49" name="Ellipse 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" name="Forme libre 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" name="Forme libre 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" name="Forme libre 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7" name="Espace réservé du texte 16"/>
          <p:cNvSpPr>
            <a:spLocks noGrp="1"/>
          </p:cNvSpPr>
          <p:nvPr>
            <p:ph type="body" sz="quarter" idx="10" hasCustomPrompt="1"/>
          </p:nvPr>
        </p:nvSpPr>
        <p:spPr>
          <a:xfrm>
            <a:off x="16411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Nom du cours</a:t>
            </a:r>
          </a:p>
        </p:txBody>
      </p:sp>
      <p:sp>
        <p:nvSpPr>
          <p:cNvPr id="19" name="Espace réservé du texte 16"/>
          <p:cNvSpPr>
            <a:spLocks noGrp="1"/>
          </p:cNvSpPr>
          <p:nvPr>
            <p:ph type="body" sz="quarter" idx="11" hasCustomPrompt="1"/>
          </p:nvPr>
        </p:nvSpPr>
        <p:spPr>
          <a:xfrm>
            <a:off x="29405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Nom du cours</a:t>
            </a:r>
          </a:p>
        </p:txBody>
      </p:sp>
      <p:sp>
        <p:nvSpPr>
          <p:cNvPr id="21" name="Espace réservé du texte 16"/>
          <p:cNvSpPr>
            <a:spLocks noGrp="1"/>
          </p:cNvSpPr>
          <p:nvPr>
            <p:ph type="body" sz="quarter" idx="12" hasCustomPrompt="1"/>
          </p:nvPr>
        </p:nvSpPr>
        <p:spPr>
          <a:xfrm>
            <a:off x="42399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Nom du cours</a:t>
            </a:r>
          </a:p>
        </p:txBody>
      </p:sp>
      <p:sp>
        <p:nvSpPr>
          <p:cNvPr id="23" name="Espace réservé du texte 16"/>
          <p:cNvSpPr>
            <a:spLocks noGrp="1"/>
          </p:cNvSpPr>
          <p:nvPr>
            <p:ph type="body" sz="quarter" idx="13" hasCustomPrompt="1"/>
          </p:nvPr>
        </p:nvSpPr>
        <p:spPr>
          <a:xfrm>
            <a:off x="55393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Nom du cours</a:t>
            </a:r>
          </a:p>
        </p:txBody>
      </p:sp>
      <p:sp>
        <p:nvSpPr>
          <p:cNvPr id="25" name="Espace réservé du texte 16"/>
          <p:cNvSpPr>
            <a:spLocks noGrp="1"/>
          </p:cNvSpPr>
          <p:nvPr>
            <p:ph type="body" sz="quarter" idx="14" hasCustomPrompt="1"/>
          </p:nvPr>
        </p:nvSpPr>
        <p:spPr>
          <a:xfrm>
            <a:off x="68387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Nom du cours</a:t>
            </a:r>
          </a:p>
        </p:txBody>
      </p:sp>
      <p:sp>
        <p:nvSpPr>
          <p:cNvPr id="27" name="Espace réservé du texte 16"/>
          <p:cNvSpPr>
            <a:spLocks noGrp="1"/>
          </p:cNvSpPr>
          <p:nvPr>
            <p:ph type="body" sz="quarter" idx="15" hasCustomPrompt="1"/>
          </p:nvPr>
        </p:nvSpPr>
        <p:spPr>
          <a:xfrm>
            <a:off x="813816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Nom du cours</a:t>
            </a:r>
          </a:p>
        </p:txBody>
      </p:sp>
      <p:sp>
        <p:nvSpPr>
          <p:cNvPr id="29" name="Espace réservé du texte 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Date</a:t>
            </a:r>
          </a:p>
        </p:txBody>
      </p:sp>
      <p:sp>
        <p:nvSpPr>
          <p:cNvPr id="31" name="Espace réservé du texte 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86" name="Espace réservé du texte 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87" name="Espace réservé du texte 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88" name="Espace réservé du texte 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89" name="Espace réservé du texte 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90" name="Espace réservé du texte 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91" name="Espace réservé du texte 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Date</a:t>
            </a:r>
          </a:p>
        </p:txBody>
      </p:sp>
      <p:sp>
        <p:nvSpPr>
          <p:cNvPr id="93" name="Espace réservé du texte 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94" name="Espace réservé du texte 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95" name="Espace réservé du texte 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96" name="Espace réservé du texte 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97" name="Espace réservé du texte 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98" name="Espace réservé du texte 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99" name="Espace réservé du texte 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Date</a:t>
            </a:r>
          </a:p>
        </p:txBody>
      </p:sp>
      <p:sp>
        <p:nvSpPr>
          <p:cNvPr id="101" name="Espace réservé du texte 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02" name="Espace réservé du texte 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03" name="Espace réservé du texte 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04" name="Espace réservé du texte 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05" name="Espace réservé du texte 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06" name="Espace réservé du texte 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07" name="Espace réservé du texte 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Date</a:t>
            </a:r>
          </a:p>
        </p:txBody>
      </p:sp>
      <p:sp>
        <p:nvSpPr>
          <p:cNvPr id="109" name="Espace réservé du texte 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10" name="Espace réservé du texte 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11" name="Espace réservé du texte 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12" name="Espace réservé du texte 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13" name="Espace réservé du texte 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14" name="Espace réservé du texte 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15" name="Espace réservé du texte 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Date</a:t>
            </a:r>
          </a:p>
        </p:txBody>
      </p:sp>
      <p:sp>
        <p:nvSpPr>
          <p:cNvPr id="117" name="Espace réservé du texte 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18" name="Espace réservé du texte 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19" name="Espace réservé du texte 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20" name="Espace réservé du texte 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21" name="Espace réservé du texte 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22" name="Espace réservé du texte 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23" name="Espace réservé du texte 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Date</a:t>
            </a:r>
          </a:p>
        </p:txBody>
      </p:sp>
      <p:sp>
        <p:nvSpPr>
          <p:cNvPr id="125" name="Espace réservé du texte 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26" name="Espace réservé du texte 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27" name="Espace réservé du texte 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28" name="Espace réservé du texte 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29" name="Espace réservé du texte 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30" name="Espace réservé du texte 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31" name="Espace réservé du texte 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Date</a:t>
            </a:r>
          </a:p>
        </p:txBody>
      </p:sp>
      <p:sp>
        <p:nvSpPr>
          <p:cNvPr id="133" name="Espace réservé du texte 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34" name="Espace réservé du texte 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35" name="Espace réservé du texte 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36" name="Espace réservé du texte 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37" name="Espace réservé du texte 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38" name="Espace réservé du texte 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Entrez des notes ici</a:t>
            </a:r>
          </a:p>
        </p:txBody>
      </p:sp>
      <p:sp>
        <p:nvSpPr>
          <p:cNvPr id="139" name="Espace réservé du texte 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Année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 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Rectangle 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Rectangle 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 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" name="Rectangle 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DB96C567-6C9B-4FD7-B473-A5452D75626C}" type="datetime1">
              <a:rPr lang="fr-FR" smtClean="0"/>
              <a:pPr/>
              <a:t>25/07/2013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Emploi du temps</a:t>
            </a:r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950" dirty="0" smtClean="0"/>
              <a:t>Maths 101</a:t>
            </a:r>
            <a:endParaRPr lang="fr-FR" sz="950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sz="950" dirty="0" smtClean="0"/>
              <a:t>Anglais 101</a:t>
            </a:r>
            <a:endParaRPr lang="fr-FR" sz="950" dirty="0"/>
          </a:p>
        </p:txBody>
      </p:sp>
      <p:sp>
        <p:nvSpPr>
          <p:cNvPr id="6" name="Espace réservé du texte 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sz="950" dirty="0" smtClean="0"/>
              <a:t>Français 101</a:t>
            </a:r>
            <a:endParaRPr lang="fr-FR" sz="950" dirty="0"/>
          </a:p>
        </p:txBody>
      </p:sp>
      <p:sp>
        <p:nvSpPr>
          <p:cNvPr id="7" name="Espace réservé du texte 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950" dirty="0" smtClean="0"/>
              <a:t>Physique 101</a:t>
            </a:r>
            <a:endParaRPr lang="fr-FR" sz="950" dirty="0"/>
          </a:p>
        </p:txBody>
      </p:sp>
      <p:sp>
        <p:nvSpPr>
          <p:cNvPr id="8" name="Espace réservé du texte 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z="950" dirty="0" smtClean="0"/>
              <a:t>Informatique 101</a:t>
            </a:r>
            <a:endParaRPr lang="fr-FR" sz="950" dirty="0"/>
          </a:p>
        </p:txBody>
      </p:sp>
      <p:sp>
        <p:nvSpPr>
          <p:cNvPr id="9" name="Espace réservé du texte 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sz="950" dirty="0" smtClean="0"/>
              <a:t>Art 101</a:t>
            </a:r>
            <a:endParaRPr lang="fr-FR" sz="950" dirty="0"/>
          </a:p>
        </p:txBody>
      </p:sp>
      <p:sp>
        <p:nvSpPr>
          <p:cNvPr id="10" name="Espace réservé du texte 9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FR" sz="1200" dirty="0" smtClean="0"/>
              <a:t>21 octobre</a:t>
            </a:r>
            <a:endParaRPr lang="fr-FR" sz="1200" dirty="0"/>
          </a:p>
        </p:txBody>
      </p:sp>
      <p:sp>
        <p:nvSpPr>
          <p:cNvPr id="89" name="Espace réservé du texte 8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0" name="Espace réservé du texte 8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1" name="Espace réservé du texte 9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2" name="Espace réservé du texte 9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3" name="Espace réservé du texte 9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4" name="Espace réservé du texte 9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r>
              <a:rPr lang="fr-FR" sz="1200" dirty="0" smtClean="0"/>
              <a:t>22 octobre</a:t>
            </a:r>
            <a:endParaRPr lang="fr-FR" sz="1200" dirty="0"/>
          </a:p>
        </p:txBody>
      </p:sp>
      <p:sp>
        <p:nvSpPr>
          <p:cNvPr id="95" name="Espace réservé du texte 9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fr-FR" dirty="0" smtClean="0"/>
              <a:t>Examen – Chapitre 4</a:t>
            </a:r>
            <a:endParaRPr lang="fr-FR" dirty="0"/>
          </a:p>
        </p:txBody>
      </p:sp>
      <p:sp>
        <p:nvSpPr>
          <p:cNvPr id="96" name="Espace réservé du texte 9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7" name="Espace réservé du texte 9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8" name="Espace réservé du texte 9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9" name="Espace réservé du texte 9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0" name="Espace réservé du texte 9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" name="Espace réservé du texte 25"/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fr-FR" sz="1200" dirty="0" smtClean="0"/>
              <a:t>23 octobre</a:t>
            </a:r>
            <a:endParaRPr lang="fr-FR" sz="1200" dirty="0"/>
          </a:p>
        </p:txBody>
      </p:sp>
      <p:sp>
        <p:nvSpPr>
          <p:cNvPr id="101" name="Espace réservé du texte 10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2" name="Espace réservé du texte 10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3" name="Espace réservé du texte 10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4" name="Espace réservé du texte 10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fr-FR" dirty="0" smtClean="0"/>
              <a:t>Pas de cours aujourd’hui</a:t>
            </a:r>
            <a:endParaRPr lang="fr-FR" dirty="0"/>
          </a:p>
        </p:txBody>
      </p:sp>
      <p:sp>
        <p:nvSpPr>
          <p:cNvPr id="105" name="Espace réservé du texte 104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6" name="Espace réservé du texte 10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fr-FR" dirty="0" smtClean="0"/>
              <a:t>Apporter le fichier d’inspiration</a:t>
            </a:r>
            <a:endParaRPr lang="fr-FR" dirty="0"/>
          </a:p>
        </p:txBody>
      </p:sp>
      <p:sp>
        <p:nvSpPr>
          <p:cNvPr id="34" name="Espace réservé du texte 33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/>
          </a:bodyPr>
          <a:lstStyle/>
          <a:p>
            <a:r>
              <a:rPr lang="fr-FR" sz="1200" dirty="0" smtClean="0"/>
              <a:t>24 octobre</a:t>
            </a:r>
            <a:endParaRPr lang="fr-FR" sz="1200" dirty="0"/>
          </a:p>
        </p:txBody>
      </p:sp>
      <p:sp>
        <p:nvSpPr>
          <p:cNvPr id="107" name="Espace réservé du texte 106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8" name="Espace réservé du texte 107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9" name="Espace réservé du texte 108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0" name="Espace réservé du texte 109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1" name="Espace réservé du texte 110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2" name="Espace réservé du texte 111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2" name="Espace réservé du texte 41"/>
          <p:cNvSpPr>
            <a:spLocks noGrp="1"/>
          </p:cNvSpPr>
          <p:nvPr>
            <p:ph type="body" sz="quarter" idx="48"/>
          </p:nvPr>
        </p:nvSpPr>
        <p:spPr/>
        <p:txBody>
          <a:bodyPr>
            <a:normAutofit/>
          </a:bodyPr>
          <a:lstStyle/>
          <a:p>
            <a:r>
              <a:rPr lang="fr-FR" sz="1200" dirty="0" smtClean="0"/>
              <a:t>25 octobre</a:t>
            </a:r>
            <a:endParaRPr lang="fr-FR" sz="1200" dirty="0"/>
          </a:p>
        </p:txBody>
      </p:sp>
      <p:sp>
        <p:nvSpPr>
          <p:cNvPr id="113" name="Espace réservé du texte 112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4" name="Espace réservé du texte 113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fr-FR" dirty="0"/>
              <a:t>Essai à rendre </a:t>
            </a:r>
            <a:r>
              <a:rPr lang="fr-FR" dirty="0" smtClean="0"/>
              <a:t>aujourd’hui</a:t>
            </a:r>
            <a:endParaRPr lang="fr-FR" dirty="0"/>
          </a:p>
        </p:txBody>
      </p:sp>
      <p:sp>
        <p:nvSpPr>
          <p:cNvPr id="115" name="Espace réservé du texte 114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6" name="Espace réservé du texte 11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7" name="Espace réservé du texte 116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8" name="Espace réservé du texte 117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0" name="Espace réservé du texte 49"/>
          <p:cNvSpPr>
            <a:spLocks noGrp="1"/>
          </p:cNvSpPr>
          <p:nvPr>
            <p:ph type="body" sz="quarter" idx="56"/>
          </p:nvPr>
        </p:nvSpPr>
        <p:spPr/>
        <p:txBody>
          <a:bodyPr>
            <a:normAutofit/>
          </a:bodyPr>
          <a:lstStyle/>
          <a:p>
            <a:r>
              <a:rPr lang="fr-FR" sz="1200" dirty="0" smtClean="0"/>
              <a:t>26 octobre</a:t>
            </a:r>
            <a:endParaRPr lang="fr-FR" sz="1200" dirty="0"/>
          </a:p>
        </p:txBody>
      </p:sp>
      <p:sp>
        <p:nvSpPr>
          <p:cNvPr id="119" name="Espace réservé du texte 118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0" name="Espace réservé du texte 119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1" name="Espace réservé du texte 120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2" name="Espace réservé du texte 121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3" name="Espace réservé du texte 122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4" name="Espace réservé du texte 123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8" name="Espace réservé du texte 57"/>
          <p:cNvSpPr>
            <a:spLocks noGrp="1"/>
          </p:cNvSpPr>
          <p:nvPr>
            <p:ph type="body" sz="quarter" idx="64"/>
          </p:nvPr>
        </p:nvSpPr>
        <p:spPr/>
        <p:txBody>
          <a:bodyPr>
            <a:normAutofit/>
          </a:bodyPr>
          <a:lstStyle/>
          <a:p>
            <a:r>
              <a:rPr lang="fr-FR" sz="1200" dirty="0" smtClean="0"/>
              <a:t>27 octobre</a:t>
            </a:r>
            <a:endParaRPr lang="fr-FR" sz="1200" dirty="0"/>
          </a:p>
        </p:txBody>
      </p:sp>
      <p:sp>
        <p:nvSpPr>
          <p:cNvPr id="125" name="Espace réservé du texte 124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r>
              <a:rPr lang="fr-FR" dirty="0"/>
              <a:t>Révision pour </a:t>
            </a:r>
            <a:r>
              <a:rPr lang="fr-FR" dirty="0" smtClean="0"/>
              <a:t>l’examen</a:t>
            </a:r>
            <a:endParaRPr lang="fr-FR" dirty="0"/>
          </a:p>
        </p:txBody>
      </p:sp>
      <p:sp>
        <p:nvSpPr>
          <p:cNvPr id="126" name="Espace réservé du texte 125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7" name="Espace réservé du texte 126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8" name="Espace réservé du texte 127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9" name="Espace réservé du texte 128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30" name="Espace réservé du texte 129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6" name="Espace réservé du texte 6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fr-FR" dirty="0" smtClean="0"/>
              <a:t>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Schedule_BySubject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0A4D11-8D2F-4028-9CC9-FE293701AF54}">
  <ds:schemaRefs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</Words>
  <Application>Microsoft Office PowerPoint</Application>
  <PresentationFormat>Affichage à l'écran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Impact</vt:lpstr>
      <vt:lpstr>ClassSchedule_BySubject</vt:lpstr>
      <vt:lpstr>Emploi du temps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2013-04-03T13:20:06Z</dcterms:created>
  <dcterms:modified xsi:type="dcterms:W3CDTF">2013-07-25T08:45:42Z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