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56" r:id="rId23"/>
    <p:sldId id="258" r:id="rId24"/>
    <p:sldId id="263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29" autoAdjust="0"/>
  </p:normalViewPr>
  <p:slideViewPr>
    <p:cSldViewPr showGuides="1">
      <p:cViewPr varScale="1">
        <p:scale>
          <a:sx n="81" d="100"/>
          <a:sy n="81" d="100"/>
        </p:scale>
        <p:origin x="120" y="420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2202" y="5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fr-FR" sz="1200"/>
            </a:lvl1pPr>
          </a:lstStyle>
          <a:p>
            <a:fld id="{E74D1E2F-5C6A-416C-9767-AD7E086D055E}" type="datetime1">
              <a:rPr lang="fr-FR" smtClean="0"/>
              <a:t>01/08/2013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fr-FR" sz="1200"/>
            </a:lvl1pPr>
          </a:lstStyle>
          <a:p>
            <a:fld id="{C4FD142E-5B44-489E-8F73-9E67242E680D}" type="slidenum">
              <a:rPr lang="fr-F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fr-FR" sz="1200"/>
            </a:lvl1pPr>
          </a:lstStyle>
          <a:p>
            <a:fld id="{C042390A-70F1-4B2D-B034-9EE82758E05E}" type="datetime1">
              <a:rPr lang="fr-FR" smtClean="0"/>
              <a:pPr/>
              <a:t>01/08/2013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fr-FR" sz="1200"/>
            </a:lvl1pPr>
          </a:lstStyle>
          <a:p>
            <a:fld id="{F93199CD-3E1B-4AE6-990F-76F925F5EA9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Pour remplacer cette image, sélectionnez-la et supprimez-la. Cliquez ensuite sur l’icône Insérer une image pour la remplacer par une de vos images.</a:t>
            </a:r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641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866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959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412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75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361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561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464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151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9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187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72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729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292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41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57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255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361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22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fr-FR" sz="66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fr-FR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t>01/08/2013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images ég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5" name="Espace réservé d’image 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ois images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’image 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5" name="Espace réservé d’image 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 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images avec légende -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fr-FR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r-FR" sz="18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’image 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8" name="Espace réservé de la date 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9" name="Espace réservé du pied de page 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 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images avec légende -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fr-FR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r-FR" sz="18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’image 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8" name="Espace réservé de la date 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9" name="Espace réservé du pied de page 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 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5" name="Espace réservé d’image 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images - A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5" name="Espace réservé d’image 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ois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5" name="Espace réservé d’image 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7" name="Espace réservé d’image 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ois images - A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5" name="Espace réservé d’image 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7" name="Espace réservé d’image 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Espace réservé du numéro de diapositive 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nq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’image 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9" name="Espace réservé d’image 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5" name="Espace réservé d’image 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7" name="Espace réservé d’image 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Espace réservé du numéro de diapositive 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verticale de 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’image 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800"/>
            </a:lvl1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lang="fr-FR" sz="66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entrer un nom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fr-FR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11" name="Espace réservé du texte 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r-FR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fr-FR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fr-FR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fr-FR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fr-FR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Année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fr-FR"/>
            </a:lvl5pPr>
            <a:lvl6pPr latinLnBrk="0">
              <a:defRPr lang="fr-FR"/>
            </a:lvl6pPr>
            <a:lvl7pPr latinLnBrk="0">
              <a:defRPr lang="fr-FR"/>
            </a:lvl7pPr>
            <a:lvl8pPr latinLnBrk="0">
              <a:defRPr lang="fr-FR"/>
            </a:lvl8pPr>
            <a:lvl9pPr latinLnBrk="0">
              <a:defRPr lang="fr-FR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t>01/08/2013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fr-FR" sz="4800" b="0" cap="none" baseline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t>01/08/2013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t>01/08/2013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fr-FR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fr-FR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t>01/08/2013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t>01/08/2013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t>01/08/2013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fr-FR" sz="3200" b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 baseline="0"/>
            </a:lvl6pPr>
            <a:lvl7pPr latinLnBrk="0">
              <a:defRPr lang="fr-FR" sz="1600" baseline="0"/>
            </a:lvl7pPr>
            <a:lvl8pPr latinLnBrk="0">
              <a:defRPr lang="fr-FR" sz="1600" baseline="0"/>
            </a:lvl8pPr>
            <a:lvl9pPr latinLnBrk="0">
              <a:defRPr lang="fr-FR" sz="1600" baseline="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r-FR" sz="18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t>01/08/2013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fr-FR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r-FR" sz="18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fr-FR"/>
            </a:lvl5pPr>
            <a:lvl6pPr latinLnBrk="0">
              <a:defRPr lang="fr-FR"/>
            </a:lvl6pPr>
            <a:lvl7pPr latinLnBrk="0">
              <a:defRPr lang="fr-FR"/>
            </a:lvl7pPr>
            <a:lvl8pPr latinLnBrk="0">
              <a:defRPr lang="fr-FR" baseline="0"/>
            </a:lvl8pPr>
            <a:lvl9pPr latinLnBrk="0">
              <a:defRPr lang="fr-FR" baseline="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t>01/08/2013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fr-FR"/>
            </a:lvl5pPr>
            <a:lvl6pPr latinLnBrk="0">
              <a:defRPr lang="fr-FR"/>
            </a:lvl6pPr>
            <a:lvl7pPr latinLnBrk="0">
              <a:defRPr lang="fr-FR"/>
            </a:lvl7pPr>
            <a:lvl8pPr latinLnBrk="0">
              <a:defRPr lang="fr-FR"/>
            </a:lvl8pPr>
            <a:lvl9pPr latinLnBrk="0">
              <a:defRPr lang="fr-FR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t>01/08/2013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 -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fr-FR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r-FR" sz="18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e la date 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7" name="Espace réservé du pied de page 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Espace réservé du numéro de diapositive 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 -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fr-FR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r-FR" sz="18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Quatre images avec légende -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fr-FR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r-FR" sz="18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’image 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6" name="Espace réservé d’image 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7" name="Espace réservé d’image 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8" name="Espace réservé de la date 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9" name="Espace réservé du pied de page 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 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Quatre images avec légende -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fr-FR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r-FR" sz="18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’image 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6" name="Espace réservé d’image 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7" name="Espace réservé d’image 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8" name="Espace réservé de la date 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9" name="Espace réservé du pied de page 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 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’image 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9" name="Espace réservé d’image 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5" name="Espace réservé d’image 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6" name="Espace réservé d’image 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7" name="Espace réservé d’image 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 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citation -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fr-FR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e la date 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7" name="Espace réservé du pied de page 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Espace réservé du numéro de diapositive 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citation -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fr-FR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fr-FR"/>
              <a:pPr/>
              <a:t>01/08/2013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C997B-98ED-417A-8026-73CFCF250A9E}" type="datetime1">
              <a:rPr lang="fr-FR" smtClean="0"/>
              <a:pPr/>
              <a:t>01/08/2013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fr-FR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Titre de l’album</a:t>
            </a:r>
          </a:p>
        </p:txBody>
      </p:sp>
      <p:sp>
        <p:nvSpPr>
          <p:cNvPr id="4" name="Sous-titre 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Sous-titre de l’album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Année</a:t>
            </a:r>
          </a:p>
        </p:txBody>
      </p:sp>
      <p:pic>
        <p:nvPicPr>
          <p:cNvPr id="7" name="Espace réservé d’image 6" descr="Étudiant diplômé vêtu d’une toge et d’un mortier enlaçant une autre personne" title="Exemple d’image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’image 6"/>
          <p:cNvSpPr>
            <a:spLocks noGrp="1"/>
          </p:cNvSpPr>
          <p:nvPr>
            <p:ph type="pic" idx="13"/>
          </p:nvPr>
        </p:nvSpPr>
        <p:spPr/>
      </p:sp>
      <p:sp>
        <p:nvSpPr>
          <p:cNvPr id="5" name="Espace réservé d’image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Espace réservé d’image 5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94801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’image 17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19" name="Espace réservé d’image 1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34494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’image 7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9" name="Espace réservé d’image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539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’image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Espace réservé d’image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19674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’image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Espace réservé d’image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29201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’image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Espace réservé d’image 5"/>
          <p:cNvSpPr>
            <a:spLocks noGrp="1"/>
          </p:cNvSpPr>
          <p:nvPr>
            <p:ph type="pic" idx="10"/>
          </p:nvPr>
        </p:nvSpPr>
        <p:spPr/>
      </p:sp>
      <p:sp>
        <p:nvSpPr>
          <p:cNvPr id="7" name="Espace réservé d’image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6762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’image 12"/>
          <p:cNvSpPr>
            <a:spLocks noGrp="1"/>
          </p:cNvSpPr>
          <p:nvPr>
            <p:ph type="pic" idx="1"/>
          </p:nvPr>
        </p:nvSpPr>
        <p:spPr/>
      </p:sp>
      <p:sp>
        <p:nvSpPr>
          <p:cNvPr id="14" name="Espace réservé d’image 13"/>
          <p:cNvSpPr>
            <a:spLocks noGrp="1"/>
          </p:cNvSpPr>
          <p:nvPr>
            <p:ph type="pic" idx="10"/>
          </p:nvPr>
        </p:nvSpPr>
        <p:spPr/>
      </p:sp>
      <p:sp>
        <p:nvSpPr>
          <p:cNvPr id="15" name="Espace réservé d’image 14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329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’image 19"/>
          <p:cNvSpPr>
            <a:spLocks noGrp="1"/>
          </p:cNvSpPr>
          <p:nvPr>
            <p:ph type="pic" idx="13"/>
          </p:nvPr>
        </p:nvSpPr>
        <p:spPr/>
      </p:sp>
      <p:sp>
        <p:nvSpPr>
          <p:cNvPr id="21" name="Espace réservé d’image 20"/>
          <p:cNvSpPr>
            <a:spLocks noGrp="1"/>
          </p:cNvSpPr>
          <p:nvPr>
            <p:ph type="pic" idx="14"/>
          </p:nvPr>
        </p:nvSpPr>
        <p:spPr/>
      </p:sp>
      <p:sp>
        <p:nvSpPr>
          <p:cNvPr id="17" name="Espace réservé d’image 16"/>
          <p:cNvSpPr>
            <a:spLocks noGrp="1"/>
          </p:cNvSpPr>
          <p:nvPr>
            <p:ph type="pic" idx="1"/>
          </p:nvPr>
        </p:nvSpPr>
        <p:spPr/>
      </p:sp>
      <p:sp>
        <p:nvSpPr>
          <p:cNvPr id="18" name="Espace réservé d’image 17"/>
          <p:cNvSpPr>
            <a:spLocks noGrp="1"/>
          </p:cNvSpPr>
          <p:nvPr>
            <p:ph type="pic" idx="10"/>
          </p:nvPr>
        </p:nvSpPr>
        <p:spPr/>
      </p:sp>
      <p:sp>
        <p:nvSpPr>
          <p:cNvPr id="19" name="Espace réservé d’image 1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44772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’image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42076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287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’image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90224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mplacement réservé de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190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7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’image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6908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’image 4"/>
          <p:cNvSpPr>
            <a:spLocks noGrp="1"/>
          </p:cNvSpPr>
          <p:nvPr>
            <p:ph type="pic" idx="1"/>
          </p:nvPr>
        </p:nvSpPr>
        <p:spPr/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’image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Espace réservé d’image 7"/>
          <p:cNvSpPr>
            <a:spLocks noGrp="1"/>
          </p:cNvSpPr>
          <p:nvPr>
            <p:ph type="pic" idx="11"/>
          </p:nvPr>
        </p:nvSpPr>
        <p:spPr/>
      </p:sp>
      <p:sp>
        <p:nvSpPr>
          <p:cNvPr id="9" name="Espace réservé d’image 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4313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’image 13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15" name="Espace réservé d’image 14"/>
          <p:cNvSpPr>
            <a:spLocks noGrp="1"/>
          </p:cNvSpPr>
          <p:nvPr>
            <p:ph type="pic" idx="10"/>
          </p:nvPr>
        </p:nvSpPr>
        <p:spPr/>
      </p:sp>
      <p:sp>
        <p:nvSpPr>
          <p:cNvPr id="16" name="Espace réservé d’image 15"/>
          <p:cNvSpPr>
            <a:spLocks noGrp="1"/>
          </p:cNvSpPr>
          <p:nvPr>
            <p:ph type="pic" idx="11"/>
          </p:nvPr>
        </p:nvSpPr>
        <p:spPr/>
      </p:sp>
      <p:sp>
        <p:nvSpPr>
          <p:cNvPr id="17" name="Espace réservé d’image 1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6451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’image 11"/>
          <p:cNvSpPr>
            <a:spLocks noGrp="1"/>
          </p:cNvSpPr>
          <p:nvPr>
            <p:ph type="pic" idx="13"/>
          </p:nvPr>
        </p:nvSpPr>
        <p:spPr/>
      </p:sp>
      <p:sp>
        <p:nvSpPr>
          <p:cNvPr id="13" name="Espace réservé d’image 12"/>
          <p:cNvSpPr>
            <a:spLocks noGrp="1"/>
          </p:cNvSpPr>
          <p:nvPr>
            <p:ph type="pic" idx="14"/>
          </p:nvPr>
        </p:nvSpPr>
        <p:spPr/>
      </p:sp>
      <p:sp>
        <p:nvSpPr>
          <p:cNvPr id="8" name="Espace réservé d’image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Espace réservé d’image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Espace réservé d’image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Espace réservé d’image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1776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026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767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’image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Espace réservé d’image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440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bum de remise des diplômes 16x9">
  <a:themeElements>
    <a:clrScheme name="AlbumRemiseDiplômes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53</Words>
  <Application>Microsoft Office PowerPoint</Application>
  <PresentationFormat>Personnalisé</PresentationFormat>
  <Paragraphs>25</Paragraphs>
  <Slides>21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4" baseType="lpstr">
      <vt:lpstr>Arial</vt:lpstr>
      <vt:lpstr>Cambria</vt:lpstr>
      <vt:lpstr>Album de remise des diplômes 16x9</vt:lpstr>
      <vt:lpstr>Titre de l’album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2013-06-10T18:40:23Z</dcterms:created>
  <dcterms:modified xsi:type="dcterms:W3CDTF">2013-08-02T02:25:55Z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