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7" r:id="rId7"/>
    <p:sldId id="268" r:id="rId8"/>
    <p:sldId id="269" r:id="rId9"/>
    <p:sldId id="258" r:id="rId10"/>
    <p:sldId id="260" r:id="rId11"/>
    <p:sldId id="261" r:id="rId12"/>
    <p:sldId id="262" r:id="rId13"/>
    <p:sldId id="263" r:id="rId14"/>
    <p:sldId id="266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74" autoAdjust="0"/>
  </p:normalViewPr>
  <p:slideViewPr>
    <p:cSldViewPr>
      <p:cViewPr varScale="1">
        <p:scale>
          <a:sx n="84" d="100"/>
          <a:sy n="84" d="100"/>
        </p:scale>
        <p:origin x="102" y="117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03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8098096"/>
        <c:axId val="1328101360"/>
      </c:barChart>
      <c:catAx>
        <c:axId val="132809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28101360"/>
        <c:crosses val="autoZero"/>
        <c:auto val="1"/>
        <c:lblAlgn val="ctr"/>
        <c:lblOffset val="100"/>
        <c:noMultiLvlLbl val="0"/>
      </c:catAx>
      <c:valAx>
        <c:axId val="132810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2809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7D14C5-CED9-4CFC-B338-DFB0C8090B9F}">
      <dgm:prSet phldrT="[Texte]"/>
      <dgm:spPr/>
      <dgm:t>
        <a:bodyPr/>
        <a:lstStyle/>
        <a:p>
          <a:r>
            <a:rPr lang="fr-FR"/>
            <a:t>Groupe A</a:t>
          </a: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fr-FR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fr-FR"/>
        </a:p>
      </dgm:t>
    </dgm:pt>
    <dgm:pt modelId="{C111C18A-FD96-4E63-821A-54D70D8DC65F}">
      <dgm:prSet phldrT="[Texte]"/>
      <dgm:spPr/>
      <dgm:t>
        <a:bodyPr/>
        <a:lstStyle/>
        <a:p>
          <a:r>
            <a:rPr lang="fr-FR"/>
            <a:t>Tâche 1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fr-FR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fr-FR"/>
        </a:p>
      </dgm:t>
    </dgm:pt>
    <dgm:pt modelId="{33EAD35F-38F2-4CB7-9A6D-B04FFD8A51FD}">
      <dgm:prSet phldrT="[Texte]"/>
      <dgm:spPr/>
      <dgm:t>
        <a:bodyPr/>
        <a:lstStyle/>
        <a:p>
          <a:r>
            <a:rPr lang="fr-FR"/>
            <a:t>Tâche 2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fr-FR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fr-FR"/>
        </a:p>
      </dgm:t>
    </dgm:pt>
    <dgm:pt modelId="{3C67E77D-62FA-499D-B5E6-E79A091C5267}">
      <dgm:prSet phldrT="[Texte]"/>
      <dgm:spPr/>
      <dgm:t>
        <a:bodyPr/>
        <a:lstStyle/>
        <a:p>
          <a:r>
            <a:rPr lang="fr-FR"/>
            <a:t>Groupe B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fr-FR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fr-FR"/>
        </a:p>
      </dgm:t>
    </dgm:pt>
    <dgm:pt modelId="{D6510970-8F9C-4B45-A0F3-6ACB9AA76D40}">
      <dgm:prSet phldrT="[Texte]"/>
      <dgm:spPr/>
      <dgm:t>
        <a:bodyPr/>
        <a:lstStyle/>
        <a:p>
          <a:r>
            <a:rPr lang="fr-FR"/>
            <a:t>Tâche 1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fr-FR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fr-FR"/>
        </a:p>
      </dgm:t>
    </dgm:pt>
    <dgm:pt modelId="{709ED9DC-E391-4C6C-B788-93F1C2EFB6FD}">
      <dgm:prSet phldrT="[Texte]"/>
      <dgm:spPr/>
      <dgm:t>
        <a:bodyPr/>
        <a:lstStyle/>
        <a:p>
          <a:r>
            <a:rPr lang="fr-FR"/>
            <a:t>Tâche 2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fr-FR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fr-FR"/>
        </a:p>
      </dgm:t>
    </dgm:pt>
    <dgm:pt modelId="{CC6B7442-0B72-4EF2-9F13-1325B51AFF9F}">
      <dgm:prSet phldrT="[Texte]"/>
      <dgm:spPr/>
      <dgm:t>
        <a:bodyPr/>
        <a:lstStyle/>
        <a:p>
          <a:r>
            <a:rPr lang="fr-FR"/>
            <a:t>Groupe C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fr-FR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fr-FR"/>
        </a:p>
      </dgm:t>
    </dgm:pt>
    <dgm:pt modelId="{FE0A3CAE-D039-42F2-AF12-1E6F6793A633}">
      <dgm:prSet phldrT="[Texte]"/>
      <dgm:spPr/>
      <dgm:t>
        <a:bodyPr/>
        <a:lstStyle/>
        <a:p>
          <a:r>
            <a:rPr lang="fr-FR"/>
            <a:t>Tâche 1</a:t>
          </a:r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fr-FR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fr-FR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14100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/>
            <a:t>Groupe A</a:t>
          </a:r>
        </a:p>
      </dsp:txBody>
      <dsp:txXfrm>
        <a:off x="35125" y="49225"/>
        <a:ext cx="4349350" cy="649299"/>
      </dsp:txXfrm>
    </dsp:sp>
    <dsp:sp modelId="{CD5F6E02-AD43-4E7A-935B-DDF5D6C74800}">
      <dsp:nvSpPr>
        <dsp:cNvPr id="0" name=""/>
        <dsp:cNvSpPr/>
      </dsp:nvSpPr>
      <dsp:spPr>
        <a:xfrm>
          <a:off x="0" y="733650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2</a:t>
          </a:r>
        </a:p>
      </dsp:txBody>
      <dsp:txXfrm>
        <a:off x="0" y="733650"/>
        <a:ext cx="4419600" cy="791774"/>
      </dsp:txXfrm>
    </dsp:sp>
    <dsp:sp modelId="{81203336-F3DE-4B3A-BCF4-0F68C23AC2BB}">
      <dsp:nvSpPr>
        <dsp:cNvPr id="0" name=""/>
        <dsp:cNvSpPr/>
      </dsp:nvSpPr>
      <dsp:spPr>
        <a:xfrm>
          <a:off x="0" y="1525425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/>
            <a:t>Groupe B</a:t>
          </a:r>
        </a:p>
      </dsp:txBody>
      <dsp:txXfrm>
        <a:off x="35125" y="1560550"/>
        <a:ext cx="4349350" cy="649299"/>
      </dsp:txXfrm>
    </dsp:sp>
    <dsp:sp modelId="{782956A5-ADC8-4959-B856-589B9D9B9635}">
      <dsp:nvSpPr>
        <dsp:cNvPr id="0" name=""/>
        <dsp:cNvSpPr/>
      </dsp:nvSpPr>
      <dsp:spPr>
        <a:xfrm>
          <a:off x="0" y="2244975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2</a:t>
          </a:r>
        </a:p>
      </dsp:txBody>
      <dsp:txXfrm>
        <a:off x="0" y="2244975"/>
        <a:ext cx="4419600" cy="791774"/>
      </dsp:txXfrm>
    </dsp:sp>
    <dsp:sp modelId="{D64CB5D5-837D-47FC-9E42-A26D800BC695}">
      <dsp:nvSpPr>
        <dsp:cNvPr id="0" name=""/>
        <dsp:cNvSpPr/>
      </dsp:nvSpPr>
      <dsp:spPr>
        <a:xfrm>
          <a:off x="0" y="3036749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/>
            <a:t>Groupe C</a:t>
          </a:r>
        </a:p>
      </dsp:txBody>
      <dsp:txXfrm>
        <a:off x="35125" y="3071874"/>
        <a:ext cx="4349350" cy="649299"/>
      </dsp:txXfrm>
    </dsp:sp>
    <dsp:sp modelId="{08B7B17B-8600-44B0-B235-389E5D71D804}">
      <dsp:nvSpPr>
        <dsp:cNvPr id="0" name=""/>
        <dsp:cNvSpPr/>
      </dsp:nvSpPr>
      <dsp:spPr>
        <a:xfrm>
          <a:off x="0" y="3756300"/>
          <a:ext cx="441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1</a:t>
          </a:r>
        </a:p>
      </dsp:txBody>
      <dsp:txXfrm>
        <a:off x="0" y="3756300"/>
        <a:ext cx="4419600" cy="49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78971E2A-12D8-4F7A-A8EB-591C779F14CE}" type="datetime1">
              <a:rPr lang="fr-FR" smtClean="0"/>
              <a:t>07/08/2013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A850423A-8BCE-448E-A97B-03A88B2B12C1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F6D7BB9-9AE9-478B-82FC-4D066AB48B66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01F2A70B-78F2-4DCF-B53B-C990D2FAFB8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fr-FR" sz="5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grpSp>
        <p:nvGrpSpPr>
          <p:cNvPr id="256" name="lig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e libre 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8" name="Forme libre 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9" name="Forme libre 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0" name="Forme libre 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1" name="Forme libre 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2" name="Forme libre 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3" name="Forme libre 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4" name="Forme libre 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5" name="Forme libre 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6" name="Forme libre 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7" name="Forme libre 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8" name="Forme libre 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9" name="Forme libre 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0" name="Forme libre 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1" name="Forme libre 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2" name="Forme libre 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3" name="Forme libre 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4" name="Forme libre 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5" name="Forme libre 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6" name="Forme libre 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7" name="Forme libre 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8" name="Forme libre 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9" name="Forme libre 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0" name="Forme libre 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1" name="Forme libre 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2" name="Forme libre 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3" name="Forme libre 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4" name="Forme libre 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5" name="Forme libre 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6" name="Forme libre 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7" name="Forme libre 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8" name="Forme libre 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9" name="Forme libre 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0" name="Forme libre 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1" name="Forme libre 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2" name="Forme libre 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3" name="Forme libre 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4" name="Forme libre 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5" name="Forme libre 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6" name="Forme libre 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7" name="Forme libre 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8" name="Forme libre 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 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 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1" name="Forme libre 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2" name="Forme libre 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3" name="Forme libre 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4" name="Forme libre 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5" name="Forme libre 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6" name="Forme libre 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7" name="Forme libre 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8" name="Forme libre 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9" name="Forme libre 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0" name="Forme libre 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1" name="Forme libre 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2" name="Forme libre 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3" name="Forme libre 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4" name="Forme libre 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5" name="Forme libre 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6" name="Forme libre 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7" name="Forme libre 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8" name="Forme libre 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9" name="Forme libre 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0" name="Forme libre 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1" name="Forme libre 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2" name="Forme libre 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3" name="Forme libre 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4" name="Forme libre 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5" name="Forme libre 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6" name="Forme libre 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7" name="Forme libre 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8" name="Forme libre 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9" name="Forme libre 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0" name="Forme libre 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1" name="Forme libre 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2" name="Forme libre 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3" name="Forme libre 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4" name="Forme libre 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5" name="Forme libre 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6" name="Forme libre 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7" name="Forme libre 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8" name="Forme libre 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9" name="Forme libre 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0" name="Forme libre 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1" name="Forme libre 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2" name="Forme libre 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3" name="Forme libre 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4" name="Forme libre 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5" name="Forme libre 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6" name="Forme libre 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7" name="Forme libre 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8" name="Forme libre 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9" name="Forme libre 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0" name="Forme libre 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1" name="Forme libre 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2" name="Forme libre 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3" name="Forme libre 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4" name="Forme libre 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5" name="Forme libre 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6" name="Forme libre 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7" name="Forme libre 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8" name="Forme libre 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9" name="Forme libre 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0" name="Forme libre 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1" name="Forme libre 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2" name="Forme libre 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3" name="Forme libre 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4" name="Forme libre 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5" name="Forme libre 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6" name="Forme libre 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7" name="Forme libre 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8" name="Forme libre 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9" name="Forme libre 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0" name="Forme libre 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1" name="Forme libre 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2" name="Forme libre 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3" name="Forme libre 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4" name="Forme libre 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5" name="Forme libre 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6" name="Forme libre 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7" name="Forme libre 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8" name="Forme libre 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9" name="Forme libre 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g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e libre 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9" name="Forme libre 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0" name="Forme libre 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1" name="Forme libre 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2" name="Forme libre 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3" name="Forme libre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4" name="Forme libre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5" name="Forme libre 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" name="Forme libre 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" name="Forme libre 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" name="Forme libre 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" name="Forme libre 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" name="Forme libre 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" name="Forme libre 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" name="Forme libre 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" name="Forme libre 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4" name="Forme libre 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5" name="Forme libre 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6" name="Forme libre 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7" name="Forme libre 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8" name="Forme libre 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9" name="Forme libre 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0" name="Forme libre 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1" name="Forme libre 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2" name="Forme libre 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3" name="Forme libre 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4" name="Forme libre 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5" name="Forme libre 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6" name="Forme libre 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7" name="Forme libre 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8" name="Forme libre 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9" name="Forme libre 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0" name="Forme libre 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1" name="Forme libre 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2" name="Forme libre 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3" name="Forme libre 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4" name="Forme libre 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5" name="Forme libre 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6" name="Forme libre 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7" name="Forme libre 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8" name="Forme libre 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9" name="Forme libre 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0" name="Forme libre 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1" name="Forme libre 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2" name="Forme libre 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3" name="Forme libre 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4" name="Forme libre 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5" name="Forme libre 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6" name="Forme libre 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7" name="Forme libre 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8" name="Forme libre 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9" name="Forme libre 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0" name="Forme libre 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1" name="Forme libre 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2" name="Forme libre 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3" name="Forme libre 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4" name="Forme libre 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5" name="Forme libre 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6" name="Forme libre 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7" name="Forme libre 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8" name="Forme libre 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9" name="Forme libre 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0" name="Forme libre 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1" name="Forme libre 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2" name="Forme libre 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3" name="Forme libre 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4" name="Forme libre 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5" name="Forme libre 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6" name="Forme libre 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7" name="Forme libre 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8" name="Forme libre 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9" name="Forme libre 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80" name="Forme libre 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81" name="Forme libre 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fr-FR"/>
            </a:lvl5pPr>
            <a:lvl6pPr marL="1956816" latinLnBrk="0">
              <a:defRPr lang="fr-FR"/>
            </a:lvl6pPr>
            <a:lvl7pPr marL="1956816" latinLnBrk="0">
              <a:defRPr lang="fr-FR"/>
            </a:lvl7pPr>
            <a:lvl8pPr marL="1956816" latinLnBrk="0">
              <a:defRPr lang="fr-FR"/>
            </a:lvl8pPr>
            <a:lvl9pPr marL="1956816" latinLnBrk="0">
              <a:defRPr lang="fr-FR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B60F59-7790-45FF-B189-C32D99FF721F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g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e libre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9" name="Forme libre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0" name="Forme libre 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1" name="Forme libre 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2" name="Forme libre 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3" name="Forme libre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4" name="Forme libre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5" name="Forme libre 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" name="Forme libre 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" name="Forme libre 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" name="Forme libre 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" name="Forme libre 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" name="Forme libre 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" name="Forme libre 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" name="Forme libre 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" name="Forme libre 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4" name="Forme libre 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5" name="Forme libre 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6" name="Forme libre 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7" name="Forme libre 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8" name="Forme libre 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9" name="Forme libre 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0" name="Forme libre 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1" name="Forme libre 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2" name="Forme libre 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3" name="Forme libre 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4" name="Forme libre 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5" name="Forme libre 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6" name="Forme libre 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7" name="Forme libre 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8" name="Forme libre 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39" name="Forme libre 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0" name="Forme libre 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1" name="Forme libre 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2" name="Forme libre 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3" name="Forme libre 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4" name="Forme libre 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5" name="Forme libre 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6" name="Forme libre 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7" name="Forme libre 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8" name="Forme libre 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49" name="Forme libre 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0" name="Forme libre 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1" name="Forme libre 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2" name="Forme libre 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3" name="Forme libre 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4" name="Forme libre 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5" name="Forme libre 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6" name="Forme libre 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7" name="Forme libre 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8" name="Forme libre 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59" name="Forme libre 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0" name="Forme libre 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1" name="Forme libre 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2" name="Forme libre 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3" name="Forme libre 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4" name="Forme libre 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5" name="Forme libre 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6" name="Forme libre 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7" name="Forme libre 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8" name="Forme libre 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69" name="Forme libre 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0" name="Forme libre 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1" name="Forme libre 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2" name="Forme libre 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3" name="Forme libre 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4" name="Forme libre 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5" name="Forme libre 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6" name="Forme libre 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7" name="Forme libre 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8" name="Forme libre 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79" name="Forme libre 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80" name="Forme libre 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81" name="Forme libre 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</p:grp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 baseline="0"/>
            </a:lvl8pPr>
            <a:lvl9pPr latinLnBrk="0">
              <a:defRPr lang="fr-FR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A989C-D003-4079-B0A7-D61EB2C36DE8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g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e libre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9" name="Forme libre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0" name="Forme libre 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1" name="Forme libre 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2" name="Forme libre 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3" name="Forme libre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4" name="Forme libre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5" name="Forme libre 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6" name="Forme libre 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7" name="Forme libre 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8" name="Forme libre 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9" name="Forme libre 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0" name="Forme libre 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1" name="Forme libre 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2" name="Forme libre 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3" name="Forme libre 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4" name="Forme libre 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5" name="Forme libre 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6" name="Forme libre 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7" name="Forme libre 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8" name="Forme libre 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9" name="Forme libre 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0" name="Forme libre 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1" name="Forme libre 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2" name="Forme libre 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3" name="Forme libre 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4" name="Forme libre 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5" name="Forme libre 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6" name="Forme libre 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7" name="Forme libre 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8" name="Forme libre 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9" name="Forme libre 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0" name="Forme libre 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1" name="Forme libre 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2" name="Forme libre 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3" name="Forme libre 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4" name="Forme libre 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5" name="Forme libre 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6" name="Forme libre 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7" name="Forme libre 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8" name="Forme libre 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9" name="Forme libre 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0" name="Forme libre 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1" name="Forme libre 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2" name="Forme libre 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3" name="Forme libre 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4" name="Forme libre 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5" name="Forme libre 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6" name="Forme libre 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7" name="Forme libre 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8" name="Forme libre 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9" name="Forme libre 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0" name="Forme libre 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1" name="Forme libre 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2" name="Forme libre 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3" name="Forme libre 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4" name="Forme libre 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5" name="Forme libre 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6" name="Forme libre 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7" name="Forme libre 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8" name="Forme libre 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9" name="Forme libre 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0" name="Forme libre 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1" name="Forme libre 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2" name="Forme libre 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3" name="Forme libre 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4" name="Forme libre 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5" name="Forme libre 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6" name="Forme libre 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7" name="Forme libre 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8" name="Forme libre 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9" name="Forme libre 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40" name="Forme libre 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41" name="Forme libre 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fr-FR"/>
            </a:lvl2pPr>
            <a:lvl3pPr marL="777240" latinLnBrk="0">
              <a:defRPr lang="fr-FR"/>
            </a:lvl3pPr>
            <a:lvl4pPr marL="1005840" latinLnBrk="0">
              <a:defRPr lang="fr-FR"/>
            </a:lvl4pPr>
            <a:lvl5pPr marL="1234440" latinLnBrk="0">
              <a:defRPr lang="fr-FR"/>
            </a:lvl5pPr>
            <a:lvl6pPr marL="1463040" latinLnBrk="0">
              <a:defRPr lang="fr-FR" baseline="0"/>
            </a:lvl6pPr>
            <a:lvl7pPr marL="1691640" latinLnBrk="0">
              <a:defRPr lang="fr-FR" baseline="0"/>
            </a:lvl7pPr>
            <a:lvl8pPr marL="1920240" latinLnBrk="0">
              <a:defRPr lang="fr-FR" baseline="0"/>
            </a:lvl8pPr>
            <a:lvl9pPr marL="2148840" latinLnBrk="0">
              <a:defRPr lang="fr-FR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BB84-2C03-44B6-A072-ED155B658770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g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e libre 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7" name="Forme libre 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8" name="Forme libre 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9" name="Forme libre 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0" name="Forme libre 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1" name="Forme libre 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2" name="Forme libre 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3" name="Forme libre 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4" name="Forme libre 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5" name="Forme libre 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6" name="Forme libre 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7" name="Forme libre 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8" name="Forme libre 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9" name="Forme libre 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0" name="Forme libre 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1" name="Forme libre 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2" name="Forme libre 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3" name="Forme libre 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4" name="Forme libre 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5" name="Forme libre 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6" name="Forme libre 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7" name="Forme libre 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8" name="Forme libre 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9" name="Forme libre 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0" name="Forme libre 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1" name="Forme libre 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2" name="Forme libre 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3" name="Forme libre 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4" name="Forme libre 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5" name="Forme libre 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6" name="Forme libre 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7" name="Forme libre 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8" name="Forme libre 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9" name="Forme libre 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0" name="Forme libre 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1" name="Forme libre 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2" name="Forme libre 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3" name="Forme libre 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4" name="Forme libre 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5" name="Forme libre 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6" name="Forme libre 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7" name="Forme libre 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8" name="Forme libre 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9" name="Forme libre 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0" name="Forme libre 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1" name="Forme libre 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2" name="Forme libre 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3" name="Forme libre 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4" name="Forme libre 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5" name="Forme libre 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6" name="Forme libre 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7" name="Forme libre 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8" name="Forme libre 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9" name="Forme libre 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0" name="Forme libre 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1" name="Forme libre 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2" name="Forme libre 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3" name="Forme libre 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4" name="Forme libre 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5" name="Forme libre 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6" name="Forme libre 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7" name="Forme libre 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8" name="Forme libre 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9" name="Forme libre 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0" name="Forme libre 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1" name="Forme libre 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2" name="Forme libre 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3" name="Forme libre 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4" name="Forme libre 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5" name="Forme libre 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6" name="Forme libre 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7" name="Forme libre 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8" name="Forme libre 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9" name="Forme libre 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0" name="Forme libre 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1" name="Forme libre 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2" name="Forme libre 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3" name="Forme libre 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4" name="Forme libre 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5" name="Forme libre 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6" name="Forme libre 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7" name="Forme libre 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8" name="Forme libre 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9" name="Forme libre 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0" name="Forme libre 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1" name="Forme libre 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2" name="Forme libre 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3" name="Forme libre 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4" name="Forme libre 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5" name="Forme libre 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6" name="Forme libre 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7" name="Forme libre 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8" name="Forme libre 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9" name="Forme libre 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0" name="Forme libre 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1" name="Forme libre 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2" name="Forme libre 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3" name="Forme libre 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4" name="Forme libre 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5" name="Forme libre 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6" name="Forme libre 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7" name="Forme libre 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8" name="Forme libre 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9" name="Forme libre 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0" name="Forme libre 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1" name="Forme libre 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2" name="Forme libre 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3" name="Forme libre 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4" name="Forme libre 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5" name="Forme libre 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6" name="Forme libre 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7" name="Forme libre 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8" name="Forme libre 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9" name="Forme libre 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0" name="Forme libre 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1" name="Forme libre 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2" name="Forme libre 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3" name="Forme libre 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4" name="Forme libre 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5" name="Forme libre 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6" name="Forme libre 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7" name="Forme libre 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8" name="Forme libre 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fr-FR" sz="4400" b="0" cap="none" baseline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97E86-50A9-4841-898B-5BBF7AAE6758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g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e libre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0" name="Forme libre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1" name="Forme libre 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2" name="Forme libre 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3" name="Forme libre 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4" name="Forme libre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5" name="Forme libre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6" name="Forme libre 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7" name="Forme libre 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8" name="Forme libre 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9" name="Forme libre 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0" name="Forme libre 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1" name="Forme libre 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2" name="Forme libre 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3" name="Forme libre 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4" name="Forme libre 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5" name="Forme libre 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6" name="Forme libre 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7" name="Forme libre 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8" name="Forme libre 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9" name="Forme libre 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0" name="Forme libre 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1" name="Forme libre 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2" name="Forme libre 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3" name="Forme libre 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4" name="Forme libre 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5" name="Forme libre 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6" name="Forme libre 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7" name="Forme libre 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8" name="Forme libre 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9" name="Forme libre 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0" name="Forme libre 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1" name="Forme libre 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2" name="Forme libre 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3" name="Forme libre 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4" name="Forme libre 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5" name="Forme libre 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6" name="Forme libre 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7" name="Forme libre 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8" name="Forme libre 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9" name="Forme libre 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0" name="Forme libre 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1" name="Forme libre 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2" name="Forme libre 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3" name="Forme libre 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4" name="Forme libre 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5" name="Forme libre 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6" name="Forme libre 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7" name="Forme libre 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8" name="Forme libre 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9" name="Forme libre 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0" name="Forme libre 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1" name="Forme libre 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2" name="Forme libre 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3" name="Forme libre 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4" name="Forme libre 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5" name="Forme libre 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6" name="Forme libre 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7" name="Forme libre 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8" name="Forme libre 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9" name="Forme libre 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0" name="Forme libre 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1" name="Forme libre 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2" name="Forme libre 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3" name="Forme libre 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4" name="Forme libre 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5" name="Forme libre 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6" name="Forme libre 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7" name="Forme libre 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8" name="Forme libre 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9" name="Forme libre 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0" name="Forme libre 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1" name="Forme libre 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2" name="Forme libre 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marL="1956816" latinLnBrk="0">
              <a:defRPr lang="fr-FR" sz="1600"/>
            </a:lvl6pPr>
            <a:lvl7pPr marL="1956816" latinLnBrk="0">
              <a:defRPr lang="fr-FR" sz="1600" baseline="0"/>
            </a:lvl7pPr>
            <a:lvl8pPr marL="1956816" latinLnBrk="0">
              <a:defRPr lang="fr-FR" sz="1600" baseline="0"/>
            </a:lvl8pPr>
            <a:lvl9pPr marL="1956816" latinLnBrk="0">
              <a:defRPr lang="fr-FR" sz="1600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marL="1956816" latinLnBrk="0">
              <a:defRPr lang="fr-FR" sz="1600"/>
            </a:lvl6pPr>
            <a:lvl7pPr marL="1956816" latinLnBrk="0">
              <a:defRPr lang="fr-FR" sz="1600"/>
            </a:lvl7pPr>
            <a:lvl8pPr marL="1956816" latinLnBrk="0">
              <a:defRPr lang="fr-FR" sz="1600" baseline="0"/>
            </a:lvl8pPr>
            <a:lvl9pPr marL="1956816" latinLnBrk="0">
              <a:defRPr lang="fr-FR" sz="1600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AFCFB7-B7E6-437D-A01D-B0DD7FE4DC91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g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e libre 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2" name="Forme libre 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3" name="Forme libre 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4" name="Forme libre 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5" name="Forme libre 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6" name="Forme libre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7" name="Forme libre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8" name="Forme libre 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9" name="Forme libre 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0" name="Forme libre 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1" name="Forme libre 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2" name="Forme libre 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3" name="Forme libre 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4" name="Forme libre 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5" name="Forme libre 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6" name="Forme libre 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7" name="Forme libre 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8" name="Forme libre 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9" name="Forme libre 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0" name="Forme libre 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1" name="Forme libre 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2" name="Forme libre 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3" name="Forme libre 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4" name="Forme libre 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5" name="Forme libre 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6" name="Forme libre 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7" name="Forme libre 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8" name="Forme libre 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9" name="Forme libre 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0" name="Forme libre 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1" name="Forme libre 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2" name="Forme libre 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3" name="Forme libre 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4" name="Forme libre 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5" name="Forme libre 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6" name="Forme libre 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7" name="Forme libre 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8" name="Forme libre 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9" name="Forme libre 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0" name="Forme libre 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1" name="Forme libre 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2" name="Forme libre 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3" name="Forme libre 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4" name="Forme libre 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5" name="Forme libre 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6" name="Forme libre 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7" name="Forme libre 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8" name="Forme libre 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9" name="Forme libre 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0" name="Forme libre 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1" name="Forme libre 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2" name="Forme libre 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3" name="Forme libre 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4" name="Forme libre 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5" name="Forme libre 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6" name="Forme libre 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7" name="Forme libre 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8" name="Forme libre 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9" name="Forme libre 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0" name="Forme libre 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1" name="Forme libre 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2" name="Forme libre 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3" name="Forme libre 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4" name="Forme libre 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5" name="Forme libre 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6" name="Forme libre 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7" name="Forme libre 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8" name="Forme libre 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9" name="Forme libre 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0" name="Forme libre 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1" name="Forme libre 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2" name="Forme libre 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3" name="Forme libre 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4" name="Forme libre 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fr-FR" sz="24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marL="1956816" latinLnBrk="0">
              <a:defRPr lang="fr-FR" sz="1600"/>
            </a:lvl6pPr>
            <a:lvl7pPr marL="1956816" latinLnBrk="0">
              <a:defRPr lang="fr-FR" sz="1600" baseline="0"/>
            </a:lvl7pPr>
            <a:lvl8pPr marL="1956816" latinLnBrk="0">
              <a:defRPr lang="fr-FR" sz="1600" baseline="0"/>
            </a:lvl8pPr>
            <a:lvl9pPr marL="1956816" latinLnBrk="0">
              <a:defRPr lang="fr-FR" sz="1600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fr-FR" sz="24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marL="1956816" latinLnBrk="0">
              <a:defRPr lang="fr-FR" sz="1600"/>
            </a:lvl5pPr>
            <a:lvl6pPr marL="1956816" latinLnBrk="0">
              <a:defRPr lang="fr-FR" sz="1600"/>
            </a:lvl6pPr>
            <a:lvl7pPr marL="1956816" latinLnBrk="0">
              <a:defRPr lang="fr-FR" sz="1600"/>
            </a:lvl7pPr>
            <a:lvl8pPr marL="1956816" latinLnBrk="0">
              <a:defRPr lang="fr-FR" sz="1600"/>
            </a:lvl8pPr>
            <a:lvl9pPr marL="1956816"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BCE226-3C85-4D76-8E63-21EEC9553F60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g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e libre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58" name="Forme libre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59" name="Forme libre 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0" name="Forme libre 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1" name="Forme libre 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2" name="Forme libre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3" name="Forme libre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4" name="Forme libre 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5" name="Forme libre 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6" name="Forme libre 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7" name="Forme libre 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8" name="Forme libre 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69" name="Forme libre 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0" name="Forme libre 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1" name="Forme libre 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2" name="Forme libre 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3" name="Forme libre 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4" name="Forme libre 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5" name="Forme libre 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6" name="Forme libre 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7" name="Forme libre 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8" name="Forme libre 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79" name="Forme libre 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0" name="Forme libre 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1" name="Forme libre 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2" name="Forme libre 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3" name="Forme libre 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4" name="Forme libre 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5" name="Forme libre 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6" name="Forme libre 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7" name="Forme libre 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8" name="Forme libre 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89" name="Forme libre 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0" name="Forme libre 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1" name="Forme libre 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2" name="Forme libre 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3" name="Forme libre 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4" name="Forme libre 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5" name="Forme libre 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6" name="Forme libre 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7" name="Forme libre 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8" name="Forme libre 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199" name="Forme libre 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0" name="Forme libre 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1" name="Forme libre 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2" name="Forme libre 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3" name="Forme libre 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4" name="Forme libre 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5" name="Forme libre 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6" name="Forme libre 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7" name="Forme libre 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8" name="Forme libre 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09" name="Forme libre 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0" name="Forme libre 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1" name="Forme libre 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2" name="Forme libre 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3" name="Forme libre 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4" name="Forme libre 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5" name="Forme libre 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6" name="Forme libre 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7" name="Forme libre 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8" name="Forme libre 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19" name="Forme libre 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0" name="Forme libre 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1" name="Forme libre 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2" name="Forme libre 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3" name="Forme libre 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4" name="Forme libre 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5" name="Forme libre 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6" name="Forme libre 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7" name="Forme libre 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8" name="Forme libre 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29" name="Forme libre 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  <p:sp>
          <p:nvSpPr>
            <p:cNvPr id="230" name="Forme libre 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n>
                  <a:noFill/>
                </a:ln>
              </a:endParaRPr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AF363-15FE-4751-88D3-959E66F15877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8F365-F65D-4B51-BBE6-C814A8E29533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cadr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e 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e 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e libre 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e libre 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e libre 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e libre 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e libre 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e libre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e libre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e libre 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e libre 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e libre 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e libre 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e libre 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e libre 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e libre 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e libre 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e libre 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e libre 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e libre 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e libre 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e libre 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e libre 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e libre 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e libre 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e libre 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e libre 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e libre 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e libre 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e libre 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e libre 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e libre 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e libre 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e libre 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e libre 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e libre 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e libre 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e libre 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e libre 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e libre 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e libre 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e libre 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e libre 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e libre 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e libre 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e libre 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e libre 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e libre 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e libre 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e libre 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e libre 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e libre 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e libre 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e libre 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e libre 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e libre 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e libre 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e libre 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e libre 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e libre 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e libre 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e libre 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e libre 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e libre 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e libre 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e libre 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e libre 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e libre 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e libre 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e libre 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e libre 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e libre 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e libre 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e libre 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e libre 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e libre 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e 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e libre 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e libre 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e libre 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e libre 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e libre 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e libre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e libre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e libre 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e libre 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e libre 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e libre 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e libre 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e libre 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e libre 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e libre 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e libre 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e libre 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e libre 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e libre 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e libre 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e libre 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e libre 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e libre 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e libre 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e libre 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e libre 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e libre 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e libre 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e libre 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e libre 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e libre 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e libre 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e libre 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e libre 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e libre 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e libre 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e libre 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e libre 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e libre 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e libre 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e libre 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e libre 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e libre 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e libre 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e libre 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e libre 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e libre 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e libre 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e libre 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e libre 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e libre 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e libre 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e libre 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e libre 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e libre 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e libre 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e libre 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e libre 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e libre 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e libre 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e libre 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e libre 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e libre 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e libre 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e libre 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e libre 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e libre 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e libre 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e libre 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e libre 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e libre 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e libre 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e libre 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e libre 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e 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e 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e libre 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e libre 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e libre 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e libre 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e libre 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e libre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e libre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e libre 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e libre 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e libre 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e libre 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e libre 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e libre 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e libre 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e libre 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e libre 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e libre 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e libre 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e libre 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e libre 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e libre 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e libre 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e libre 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e libre 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e libre 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e libre 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e libre 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e libre 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e libre 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e libre 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e libre 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e libre 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e libre 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e libre 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e libre 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e libre 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e libre 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e libre 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e libre 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e libre 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e libre 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e libre 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e libre 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e libre 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e libre 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e libre 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e libre 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e libre 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e libre 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e libre 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e libre 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e libre 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e libre 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e libre 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e libre 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e libre 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e libre 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e libre 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e libre 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e libre 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e libre 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e libre 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e libre 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e libre 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e libre 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e libre 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e libre 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e libre 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e libre 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e libre 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e libre 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e libre 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e libre 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e libre 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e 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e libre 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e libre 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e libre 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e libre 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e libre 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e libre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e libre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e libre 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e libre 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e libre 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e libre 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e libre 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e libre 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e libre 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e libre 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e libre 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e libre 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e libre 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e libre 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e libre 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e libre 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e libre 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e libre 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e libre 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e libre 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e libre 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e libre 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e libre 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e libre 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e libre 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e libre 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e libre 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e libre 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e libre 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e libre 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e libre 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e libre 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e libre 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e libre 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e libre 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e libre 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e libre 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e libre 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e libre 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e libre 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e libre 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e libre 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e libre 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e libre 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e libre 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e libre 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e libre 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e libre 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e libre 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e libre 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e libre 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e libre 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e libre 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e libre 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e libre 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e libre 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e libre 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e libre 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e libre 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e libre 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e libre 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e libre 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e libre 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e libre 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e libre 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e libre 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e libre 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e libre 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e libre 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fr-FR" sz="32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 baseline="0"/>
            </a:lvl7pPr>
            <a:lvl8pPr latinLnBrk="0">
              <a:defRPr lang="fr-FR" sz="1600" baseline="0"/>
            </a:lvl8pPr>
            <a:lvl9pPr latinLnBrk="0">
              <a:defRPr lang="fr-FR" sz="1600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FD7C2D-E246-4BFD-B70C-5F6DB55879B4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cadr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e 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e 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e libre 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e libre 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e libre 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e libre 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e libre 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e libre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e libre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e libre 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e libre 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e libre 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e libre 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e libre 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e libre 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e libre 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e libre 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e libre 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e libre 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e libre 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e libre 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e libre 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e libre 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e libre 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e libre 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e libre 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e libre 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e libre 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e libre 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e libre 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e libre 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e libre 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e libre 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e libre 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e libre 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e libre 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e libre 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e libre 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e libre 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e libre 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e libre 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e libre 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e libre 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e libre 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e libre 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e libre 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e libre 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e libre 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e libre 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e libre 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e libre 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e libre 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e libre 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e libre 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e libre 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e libre 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e libre 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e libre 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e libre 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e libre 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e libre 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e libre 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e libre 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e libre 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e libre 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e libre 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e libre 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e libre 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e libre 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e libre 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e libre 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e libre 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e libre 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e libre 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e libre 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e libre 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e 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e libre 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e libre 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e libre 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e libre 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e libre 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e libre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e libre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e libre 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e libre 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e libre 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e libre 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e libre 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e libre 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e libre 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e libre 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e libre 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e libre 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e libre 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e libre 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e libre 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e libre 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e libre 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e libre 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e libre 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e libre 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e libre 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e libre 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e libre 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e libre 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e libre 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e libre 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e libre 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e libre 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e libre 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e libre 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e libre 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e libre 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e libre 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e libre 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e libre 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e libre 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e libre 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e libre 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e libre 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e libre 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e libre 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e libre 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e libre 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e libre 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e libre 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e libre 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e libre 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e libre 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e libre 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e libre 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e libre 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e libre 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e libre 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e libre 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e libre 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e libre 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e libre 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e libre 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e libre 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e libre 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e libre 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e libre 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e libre 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e libre 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e libre 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e libre 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e libre 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e libre 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e libre 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e 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e 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e libre 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e libre 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e libre 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e libre 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e libre 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e libre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e libre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e libre 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e libre 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e libre 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e libre 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e libre 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e libre 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e libre 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e libre 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e libre 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e libre 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e libre 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e libre 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e libre 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e libre 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e libre 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e libre 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e libre 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e libre 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e libre 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e libre 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e libre 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e libre 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e libre 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e libre 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e libre 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e libre 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e libre 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e libre 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e libre 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e libre 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e libre 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e libre 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e libre 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e libre 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e libre 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e libre 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e libre 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e libre 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e libre 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e libre 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e libre 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e libre 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e libre 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e libre 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e libre 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e libre 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e libre 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e libre 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e libre 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e libre 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e libre 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e libre 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e libre 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e libre 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e libre 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e libre 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e libre 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e libre 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e libre 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e libre 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e libre 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e libre 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e libre 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e libre 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e libre 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e libre 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e libre 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e 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e libre 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e libre 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e libre 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e libre 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e libre 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e libre 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e libre 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e libre 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e libre 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e libre 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e libre 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e libre 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e libre 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e libre 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e libre 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e libre 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e libre 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e libre 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e libre 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e libre 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e libre 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e libre 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e libre 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e libre 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e libre 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e libre 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e libre 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e libre 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e libre 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e libre 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e libre 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e libre 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e libre 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e libre 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e libre 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e libre 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e libre 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e libre 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e libre 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e libre 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e libre 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e libre 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e libre 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e libre 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e libre 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e libre 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e libre 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e libre 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e libre 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e libre 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e libre 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e libre 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e libre 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e libre 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e libre 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e libre 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e libre 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e libre 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e libre 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e libre 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e libre 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e libre 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e libre 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e libre 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e libre 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e libre 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e libre 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e libre 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e libre 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e libre 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e libre 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e libre 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e libre 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e libre 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fr-FR" sz="32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7CF18-42E7-4BED-BC7C-FFF4232D1F68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06A9-6E67-4010-8FD8-2DBF40902C9F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Disposition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6" name="Emplacement réservé de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’image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liste</a:t>
            </a:r>
          </a:p>
        </p:txBody>
      </p:sp>
      <p:sp>
        <p:nvSpPr>
          <p:cNvPr id="14" name="Emplacement réservé de contenu 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Ajoutez votre première puce ici</a:t>
            </a:r>
          </a:p>
          <a:p>
            <a:r>
              <a:rPr lang="fr-FR" dirty="0"/>
              <a:t>Ajoutez votre deuxième puce ici</a:t>
            </a:r>
          </a:p>
          <a:p>
            <a:r>
              <a:rPr lang="fr-FR" dirty="0"/>
              <a:t>Ajoutez votre 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6" name="Emplacement réservé de contenu 5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372850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table</a:t>
            </a:r>
          </a:p>
        </p:txBody>
      </p:sp>
      <p:sp>
        <p:nvSpPr>
          <p:cNvPr id="5" name="Emplacement réservé de contenu 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4" name="Emplacement réservé de contenu 3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153441"/>
              </p:ext>
            </p:extLst>
          </p:nvPr>
        </p:nvGraphicFramePr>
        <p:xfrm>
          <a:off x="6246813" y="1905000"/>
          <a:ext cx="4419600" cy="2057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73200"/>
                <a:gridCol w="1473200"/>
                <a:gridCol w="1473200"/>
              </a:tblGrid>
              <a:tr h="5143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Groupe 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/>
                        <a:t>Groupe B</a:t>
                      </a:r>
                      <a:endParaRPr lang="fr-FR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fr-FR" dirty="0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95</a:t>
                      </a:r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fr-FR" dirty="0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88</a:t>
                      </a:r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fr-FR" dirty="0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graphique SmartArt</a:t>
            </a:r>
          </a:p>
        </p:txBody>
      </p:sp>
      <p:graphicFrame>
        <p:nvGraphicFramePr>
          <p:cNvPr id="4" name="Emplacement réservé de contenu 3" descr="Liste à puces verticale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6627538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mplacement réservé de contenu 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mplacement réservé de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mplacement réservé de conten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bleau noir 16x9">
  <a:themeElements>
    <a:clrScheme name="Tableau noir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lang="fr-FR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fr-FR"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FormulaireBibliothèqueDocuments</Display>
  <Edit>FormulaireBibliothèqueDocuments</Edit>
  <New>FormulaireBibliothèqueDocuments</New>
</FormTemplates>
</file>

<file path=customXml/itemProps1.xml><?xml version="1.0" encoding="utf-8"?>
<ds:datastoreItem xmlns:ds="http://schemas.openxmlformats.org/officeDocument/2006/customXml" ds:itemID="{185DBF61-A50A-4EA0-945F-5445B1740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F4CB80-51E5-47C8-B45D-3834AA25DD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1CC889-B55A-4246-8D72-AEC912BCD2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81</Words>
  <Application>Microsoft Office PowerPoint</Application>
  <PresentationFormat>Personnalisé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Tableau noir 16x9</vt:lpstr>
      <vt:lpstr>Disposition Titre</vt:lpstr>
      <vt:lpstr>Disposition Titre et contenu avec liste</vt:lpstr>
      <vt:lpstr>Disposition Titre et contenu avec graphique</vt:lpstr>
      <vt:lpstr>Disposition Deux contenus avec table</vt:lpstr>
      <vt:lpstr>Disposition Deux contenus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Titre</dc:title>
  <cp:lastModifiedBy>Jan Dolecek</cp:lastModifiedBy>
  <cp:revision>1</cp:revision>
  <dcterms:created xsi:type="dcterms:W3CDTF">2013-04-05T19:59:21Z</dcterms:created>
  <dcterms:modified xsi:type="dcterms:W3CDTF">2013-08-07T07:06:13Z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