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5" r:id="rId5"/>
    <p:sldId id="274" r:id="rId6"/>
    <p:sldId id="289" r:id="rId7"/>
    <p:sldId id="290" r:id="rId8"/>
    <p:sldId id="291" r:id="rId9"/>
    <p:sldId id="292" r:id="rId10"/>
    <p:sldId id="276" r:id="rId11"/>
    <p:sldId id="294" r:id="rId12"/>
    <p:sldId id="293" r:id="rId13"/>
    <p:sldId id="299" r:id="rId14"/>
    <p:sldId id="298" r:id="rId15"/>
    <p:sldId id="280" r:id="rId16"/>
    <p:sldId id="28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2940" autoAdjust="0"/>
  </p:normalViewPr>
  <p:slideViewPr>
    <p:cSldViewPr>
      <p:cViewPr varScale="1">
        <p:scale>
          <a:sx n="113" d="100"/>
          <a:sy n="113" d="100"/>
        </p:scale>
        <p:origin x="186" y="96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0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Coût annuel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Pièces et matériaux</c:v>
                </c:pt>
                <c:pt idx="1">
                  <c:v>Équipement de fabrication</c:v>
                </c:pt>
                <c:pt idx="2">
                  <c:v>Salaires</c:v>
                </c:pt>
                <c:pt idx="3">
                  <c:v>Maintenance</c:v>
                </c:pt>
                <c:pt idx="4">
                  <c:v>Location des bureaux</c:v>
                </c:pt>
                <c:pt idx="5">
                  <c:v>Location des entrepôts</c:v>
                </c:pt>
                <c:pt idx="6">
                  <c:v>Assurance</c:v>
                </c:pt>
                <c:pt idx="7">
                  <c:v>Avantages sociaux et pensions</c:v>
                </c:pt>
                <c:pt idx="8">
                  <c:v>Véhicules</c:v>
                </c:pt>
                <c:pt idx="9">
                  <c:v>Recherche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900500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208822816"/>
        <c:axId val="-1208821728"/>
      </c:barChart>
      <c:catAx>
        <c:axId val="-120882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208821728"/>
        <c:crosses val="autoZero"/>
        <c:auto val="1"/>
        <c:lblAlgn val="ctr"/>
        <c:lblOffset val="100"/>
        <c:noMultiLvlLbl val="0"/>
      </c:catAx>
      <c:valAx>
        <c:axId val="-120882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20882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E76108-91FB-44D8-8A89-B8E208F7E5CA}">
      <dgm:prSet phldrT="[Texte]"/>
      <dgm:spPr/>
      <dgm:t>
        <a:bodyPr/>
        <a:lstStyle/>
        <a:p>
          <a:r>
            <a:rPr lang="fr-FR" dirty="0"/>
            <a:t>[Nom complet] Responsable de projet</a:t>
          </a: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fr-FR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fr-FR"/>
        </a:p>
      </dgm:t>
    </dgm:pt>
    <dgm:pt modelId="{5F5A6335-6630-4D71-8A8D-82747DBEDD02}" type="asst">
      <dgm:prSet phldrT="[Texte]"/>
      <dgm:spPr/>
      <dgm:t>
        <a:bodyPr/>
        <a:lstStyle/>
        <a:p>
          <a:r>
            <a:rPr lang="fr-FR" dirty="0"/>
            <a:t>[Nom complet] </a:t>
          </a:r>
          <a:r>
            <a:rPr lang="fr-FR" dirty="0" smtClean="0"/>
            <a:t>Assistant(e) de direction</a:t>
          </a:r>
          <a:endParaRPr lang="fr-FR" dirty="0"/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fr-FR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fr-FR"/>
        </a:p>
      </dgm:t>
    </dgm:pt>
    <dgm:pt modelId="{292949A4-AA05-4E18-B3F5-1798B9517995}">
      <dgm:prSet phldrT="[Texte]"/>
      <dgm:spPr/>
      <dgm:t>
        <a:bodyPr/>
        <a:lstStyle/>
        <a:p>
          <a:r>
            <a:rPr lang="fr-FR"/>
            <a:t>[Nom complet] Rôle du membre</a:t>
          </a:r>
        </a:p>
      </dgm:t>
    </dgm:pt>
    <dgm:pt modelId="{480A263B-CD14-423A-A0E1-102EAB428708}" type="parTrans" cxnId="{96B205B4-5F7B-470F-9F70-6B6E2AA23B87}">
      <dgm:prSet/>
      <dgm:spPr/>
      <dgm:t>
        <a:bodyPr/>
        <a:lstStyle/>
        <a:p>
          <a:endParaRPr lang="fr-FR"/>
        </a:p>
      </dgm:t>
    </dgm:pt>
    <dgm:pt modelId="{95DB1844-9FB2-42CD-B947-48E4C21612F4}" type="sibTrans" cxnId="{96B205B4-5F7B-470F-9F70-6B6E2AA23B87}">
      <dgm:prSet/>
      <dgm:spPr/>
      <dgm:t>
        <a:bodyPr/>
        <a:lstStyle/>
        <a:p>
          <a:endParaRPr lang="fr-FR"/>
        </a:p>
      </dgm:t>
    </dgm:pt>
    <dgm:pt modelId="{28A0B37A-BED0-495D-9DE0-5C3EB254BD9C}">
      <dgm:prSet phldrT="[Texte]"/>
      <dgm:spPr/>
      <dgm:t>
        <a:bodyPr/>
        <a:lstStyle/>
        <a:p>
          <a:r>
            <a:rPr lang="fr-FR"/>
            <a:t>[Nom complet] Rôle du membre</a:t>
          </a:r>
        </a:p>
      </dgm:t>
    </dgm:pt>
    <dgm:pt modelId="{A9367425-E34E-4C76-9930-ADFAEE130305}" type="parTrans" cxnId="{8AB5A839-2EFC-4189-B42A-B729FAF8A55B}">
      <dgm:prSet/>
      <dgm:spPr/>
      <dgm:t>
        <a:bodyPr/>
        <a:lstStyle/>
        <a:p>
          <a:endParaRPr lang="fr-FR"/>
        </a:p>
      </dgm:t>
    </dgm:pt>
    <dgm:pt modelId="{E517DD1E-2D47-4B97-AEE7-47F17CA57721}" type="sibTrans" cxnId="{8AB5A839-2EFC-4189-B42A-B729FAF8A55B}">
      <dgm:prSet/>
      <dgm:spPr/>
      <dgm:t>
        <a:bodyPr/>
        <a:lstStyle/>
        <a:p>
          <a:endParaRPr lang="fr-FR"/>
        </a:p>
      </dgm:t>
    </dgm:pt>
    <dgm:pt modelId="{0ACBA0E5-BBCD-43D7-A3BC-FC0CF9D01C8A}">
      <dgm:prSet phldrT="[Texte]"/>
      <dgm:spPr/>
      <dgm:t>
        <a:bodyPr/>
        <a:lstStyle/>
        <a:p>
          <a:r>
            <a:rPr lang="fr-FR"/>
            <a:t>[Nom complet] Rôle du membre</a:t>
          </a:r>
        </a:p>
      </dgm:t>
    </dgm:pt>
    <dgm:pt modelId="{C6B0EF2E-D0FA-4A1B-8E00-868CCDF8158E}" type="parTrans" cxnId="{6581C4F9-789D-48A7-9428-0E021B2DC4A2}">
      <dgm:prSet/>
      <dgm:spPr/>
      <dgm:t>
        <a:bodyPr/>
        <a:lstStyle/>
        <a:p>
          <a:endParaRPr lang="fr-FR"/>
        </a:p>
      </dgm:t>
    </dgm:pt>
    <dgm:pt modelId="{D230325B-7A0E-4212-8386-DF558C1F2B2A}" type="sibTrans" cxnId="{6581C4F9-789D-48A7-9428-0E021B2DC4A2}">
      <dgm:prSet/>
      <dgm:spPr/>
      <dgm:t>
        <a:bodyPr/>
        <a:lstStyle/>
        <a:p>
          <a:endParaRPr lang="fr-FR"/>
        </a:p>
      </dgm:t>
    </dgm:pt>
    <dgm:pt modelId="{5FDCA85D-1C67-44A6-9071-13A348508795}">
      <dgm:prSet phldrT="[Texte]"/>
      <dgm:spPr/>
      <dgm:t>
        <a:bodyPr/>
        <a:lstStyle/>
        <a:p>
          <a:r>
            <a:rPr lang="fr-FR" dirty="0"/>
            <a:t>[Nom complet] Rôle du membre</a:t>
          </a:r>
        </a:p>
      </dgm:t>
    </dgm:pt>
    <dgm:pt modelId="{03FDE31C-AA0C-4FFD-88F3-B8C60C7688B2}" type="parTrans" cxnId="{271D1B83-8B39-409B-9021-75223A00D6D6}">
      <dgm:prSet/>
      <dgm:spPr/>
      <dgm:t>
        <a:bodyPr/>
        <a:lstStyle/>
        <a:p>
          <a:endParaRPr lang="fr-FR"/>
        </a:p>
      </dgm:t>
    </dgm:pt>
    <dgm:pt modelId="{FE1A6629-9F0A-4947-827E-686E8B12F027}" type="sibTrans" cxnId="{271D1B83-8B39-409B-9021-75223A00D6D6}">
      <dgm:prSet/>
      <dgm:spPr/>
      <dgm:t>
        <a:bodyPr/>
        <a:lstStyle/>
        <a:p>
          <a:endParaRPr lang="fr-FR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fr-FR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fr-FR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fr-FR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fr-FR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fr-FR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fr-FR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fr-FR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fr-FR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fr-FR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fr-FR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fr-FR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F9F144E-5A69-4079-9CFE-833FB141B5B7}">
      <dgm:prSet phldrT="[Texte]"/>
      <dgm:spPr/>
      <dgm:t>
        <a:bodyPr/>
        <a:lstStyle/>
        <a:p>
          <a:r>
            <a:rPr lang="fr-FR"/>
            <a:t>Personnes</a:t>
          </a:r>
        </a:p>
      </dgm:t>
    </dgm:pt>
    <dgm:pt modelId="{5295059C-89BD-48FC-9FB0-63BD38C2AF52}" type="parTrans" cxnId="{696FC290-58F8-4B0A-B325-8A4CDCEFC93C}">
      <dgm:prSet/>
      <dgm:spPr/>
      <dgm:t>
        <a:bodyPr/>
        <a:lstStyle/>
        <a:p>
          <a:endParaRPr lang="fr-FR"/>
        </a:p>
      </dgm:t>
    </dgm:pt>
    <dgm:pt modelId="{FAB8FA54-A1F3-488D-B823-07CCB71E4D44}" type="sibTrans" cxnId="{696FC290-58F8-4B0A-B325-8A4CDCEFC93C}">
      <dgm:prSet/>
      <dgm:spPr/>
      <dgm:t>
        <a:bodyPr/>
        <a:lstStyle/>
        <a:p>
          <a:endParaRPr lang="fr-FR"/>
        </a:p>
      </dgm:t>
    </dgm:pt>
    <dgm:pt modelId="{32074760-1CE6-4EA9-A667-33C7E19C2D94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41FFA3F1-CAF6-4B0C-90FB-AAF097D8C840}" type="parTrans" cxnId="{792FB76A-389C-45B7-8308-227DADB5CF70}">
      <dgm:prSet/>
      <dgm:spPr/>
      <dgm:t>
        <a:bodyPr/>
        <a:lstStyle/>
        <a:p>
          <a:endParaRPr lang="fr-FR"/>
        </a:p>
      </dgm:t>
    </dgm:pt>
    <dgm:pt modelId="{66E711EC-17A3-40E0-B60B-5A2F466C9D11}" type="sibTrans" cxnId="{792FB76A-389C-45B7-8308-227DADB5CF70}">
      <dgm:prSet/>
      <dgm:spPr/>
      <dgm:t>
        <a:bodyPr/>
        <a:lstStyle/>
        <a:p>
          <a:endParaRPr lang="fr-FR"/>
        </a:p>
      </dgm:t>
    </dgm:pt>
    <dgm:pt modelId="{F5E45C32-85BB-467F-80E6-A808871E72F3}">
      <dgm:prSet phldrT="[Texte]"/>
      <dgm:spPr/>
      <dgm:t>
        <a:bodyPr/>
        <a:lstStyle/>
        <a:p>
          <a:r>
            <a:rPr lang="fr-FR"/>
            <a:t>Équipement</a:t>
          </a:r>
        </a:p>
      </dgm:t>
    </dgm:pt>
    <dgm:pt modelId="{FAB096C4-43F1-4FB0-A740-B5A33490B558}" type="parTrans" cxnId="{C3F684FE-A0E7-411B-A303-2C8155B38D48}">
      <dgm:prSet/>
      <dgm:spPr/>
      <dgm:t>
        <a:bodyPr/>
        <a:lstStyle/>
        <a:p>
          <a:endParaRPr lang="fr-FR"/>
        </a:p>
      </dgm:t>
    </dgm:pt>
    <dgm:pt modelId="{F29CEF7E-7A2A-457D-9BE3-75C08A423C81}" type="sibTrans" cxnId="{C3F684FE-A0E7-411B-A303-2C8155B38D48}">
      <dgm:prSet/>
      <dgm:spPr/>
      <dgm:t>
        <a:bodyPr/>
        <a:lstStyle/>
        <a:p>
          <a:endParaRPr lang="fr-FR"/>
        </a:p>
      </dgm:t>
    </dgm:pt>
    <dgm:pt modelId="{6193ECAA-3925-487F-ADF8-CE1362754FFF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CA95F830-F096-4B8A-8E76-097EF46A4F44}" type="parTrans" cxnId="{FA16C23C-5596-42A1-981A-487742CF3BBD}">
      <dgm:prSet/>
      <dgm:spPr/>
      <dgm:t>
        <a:bodyPr/>
        <a:lstStyle/>
        <a:p>
          <a:endParaRPr lang="fr-FR"/>
        </a:p>
      </dgm:t>
    </dgm:pt>
    <dgm:pt modelId="{4C2F44CE-5AB4-4FFE-B037-FFB0E3B4A7EB}" type="sibTrans" cxnId="{FA16C23C-5596-42A1-981A-487742CF3BBD}">
      <dgm:prSet/>
      <dgm:spPr/>
      <dgm:t>
        <a:bodyPr/>
        <a:lstStyle/>
        <a:p>
          <a:endParaRPr lang="fr-FR"/>
        </a:p>
      </dgm:t>
    </dgm:pt>
    <dgm:pt modelId="{FA9C7340-018E-4F73-A402-B7FF8C34CDC0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1805A85A-B92E-48E0-886D-23F094607276}" type="parTrans" cxnId="{92E0E4AC-AA4F-4221-B4F5-BC44ADD50226}">
      <dgm:prSet/>
      <dgm:spPr/>
      <dgm:t>
        <a:bodyPr/>
        <a:lstStyle/>
        <a:p>
          <a:endParaRPr lang="fr-FR"/>
        </a:p>
      </dgm:t>
    </dgm:pt>
    <dgm:pt modelId="{44F9A519-DD68-4648-B8E0-DFC7EF2120B7}" type="sibTrans" cxnId="{92E0E4AC-AA4F-4221-B4F5-BC44ADD50226}">
      <dgm:prSet/>
      <dgm:spPr/>
      <dgm:t>
        <a:bodyPr/>
        <a:lstStyle/>
        <a:p>
          <a:endParaRPr lang="fr-FR"/>
        </a:p>
      </dgm:t>
    </dgm:pt>
    <dgm:pt modelId="{7592B694-086D-4180-B053-CE7AD13C9858}">
      <dgm:prSet phldrT="[Texte]"/>
      <dgm:spPr/>
      <dgm:t>
        <a:bodyPr/>
        <a:lstStyle/>
        <a:p>
          <a:r>
            <a:rPr lang="fr-FR"/>
            <a:t>Emplacements</a:t>
          </a:r>
        </a:p>
      </dgm:t>
    </dgm:pt>
    <dgm:pt modelId="{C8FADD59-ED12-44D1-A076-7A13B0AC344E}" type="parTrans" cxnId="{583CC615-DAE7-4276-AD9F-C578D26FEDFC}">
      <dgm:prSet/>
      <dgm:spPr/>
      <dgm:t>
        <a:bodyPr/>
        <a:lstStyle/>
        <a:p>
          <a:endParaRPr lang="fr-FR"/>
        </a:p>
      </dgm:t>
    </dgm:pt>
    <dgm:pt modelId="{34A6F1FD-1787-4988-A7E6-472B7C66BD09}" type="sibTrans" cxnId="{583CC615-DAE7-4276-AD9F-C578D26FEDFC}">
      <dgm:prSet/>
      <dgm:spPr/>
      <dgm:t>
        <a:bodyPr/>
        <a:lstStyle/>
        <a:p>
          <a:endParaRPr lang="fr-FR"/>
        </a:p>
      </dgm:t>
    </dgm:pt>
    <dgm:pt modelId="{8665C39E-B30E-4258-BEA9-83E0F7084606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8211EBE3-1C93-4CFB-BBEE-7A708996ED07}" type="parTrans" cxnId="{8D6B5497-475C-46A9-805D-510F815F9B98}">
      <dgm:prSet/>
      <dgm:spPr/>
      <dgm:t>
        <a:bodyPr/>
        <a:lstStyle/>
        <a:p>
          <a:endParaRPr lang="fr-FR"/>
        </a:p>
      </dgm:t>
    </dgm:pt>
    <dgm:pt modelId="{6779ED75-3327-4C98-9C89-1343058D49BC}" type="sibTrans" cxnId="{8D6B5497-475C-46A9-805D-510F815F9B98}">
      <dgm:prSet/>
      <dgm:spPr/>
      <dgm:t>
        <a:bodyPr/>
        <a:lstStyle/>
        <a:p>
          <a:endParaRPr lang="fr-FR"/>
        </a:p>
      </dgm:t>
    </dgm:pt>
    <dgm:pt modelId="{68DE1B8C-EBBC-4ACF-AD69-E108E4A8C85C}">
      <dgm:prSet phldrT="[Texte]"/>
      <dgm:spPr/>
      <dgm:t>
        <a:bodyPr/>
        <a:lstStyle/>
        <a:p>
          <a:r>
            <a:rPr lang="fr-FR"/>
            <a:t>Services extérieurs</a:t>
          </a:r>
        </a:p>
      </dgm:t>
    </dgm:pt>
    <dgm:pt modelId="{94D73433-720A-40B7-8E81-899280B4DD52}" type="parTrans" cxnId="{F53C5B60-EE78-46AA-90FC-BDF2F3396876}">
      <dgm:prSet/>
      <dgm:spPr/>
      <dgm:t>
        <a:bodyPr/>
        <a:lstStyle/>
        <a:p>
          <a:endParaRPr lang="fr-FR"/>
        </a:p>
      </dgm:t>
    </dgm:pt>
    <dgm:pt modelId="{10D11475-433C-4D63-8B5E-9E928E6DD9A1}" type="sibTrans" cxnId="{F53C5B60-EE78-46AA-90FC-BDF2F3396876}">
      <dgm:prSet/>
      <dgm:spPr/>
      <dgm:t>
        <a:bodyPr/>
        <a:lstStyle/>
        <a:p>
          <a:endParaRPr lang="fr-FR"/>
        </a:p>
      </dgm:t>
    </dgm:pt>
    <dgm:pt modelId="{A766E2ED-C2E8-4E07-AF18-7EC57476A5C8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A1530F03-6C5E-45D7-8222-AD175A7090BD}" type="parTrans" cxnId="{918FC998-3E81-4E2A-A8E0-FB3EB04E2705}">
      <dgm:prSet/>
      <dgm:spPr/>
      <dgm:t>
        <a:bodyPr/>
        <a:lstStyle/>
        <a:p>
          <a:endParaRPr lang="fr-FR"/>
        </a:p>
      </dgm:t>
    </dgm:pt>
    <dgm:pt modelId="{05B31AC5-A983-4FEC-B0BE-EB0462CF6128}" type="sibTrans" cxnId="{918FC998-3E81-4E2A-A8E0-FB3EB04E2705}">
      <dgm:prSet/>
      <dgm:spPr/>
      <dgm:t>
        <a:bodyPr/>
        <a:lstStyle/>
        <a:p>
          <a:endParaRPr lang="fr-FR"/>
        </a:p>
      </dgm:t>
    </dgm:pt>
    <dgm:pt modelId="{512A4932-71C2-4AF1-A35F-4F4632F17C02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47E31259-60CB-40FB-B391-CCAEC2189164}" type="parTrans" cxnId="{42032CCC-41F9-4B3F-A503-E38701F4AC02}">
      <dgm:prSet/>
      <dgm:spPr/>
      <dgm:t>
        <a:bodyPr/>
        <a:lstStyle/>
        <a:p>
          <a:endParaRPr lang="fr-FR"/>
        </a:p>
      </dgm:t>
    </dgm:pt>
    <dgm:pt modelId="{4C7C1C5B-4033-4A4C-87E1-4A3C60B720B7}" type="sibTrans" cxnId="{42032CCC-41F9-4B3F-A503-E38701F4AC02}">
      <dgm:prSet/>
      <dgm:spPr/>
      <dgm:t>
        <a:bodyPr/>
        <a:lstStyle/>
        <a:p>
          <a:endParaRPr lang="fr-FR"/>
        </a:p>
      </dgm:t>
    </dgm:pt>
    <dgm:pt modelId="{8C9EF0B8-B348-4F26-938D-6A3D8F1D01C9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317FEE05-7414-4035-9841-8DABE546206E}" type="parTrans" cxnId="{B4186457-1219-426F-922C-5AECDCC53AC0}">
      <dgm:prSet/>
      <dgm:spPr/>
      <dgm:t>
        <a:bodyPr/>
        <a:lstStyle/>
        <a:p>
          <a:endParaRPr lang="fr-FR"/>
        </a:p>
      </dgm:t>
    </dgm:pt>
    <dgm:pt modelId="{5DAD05BE-4905-4E9C-9DE0-125B4DBFBE33}" type="sibTrans" cxnId="{B4186457-1219-426F-922C-5AECDCC53AC0}">
      <dgm:prSet/>
      <dgm:spPr/>
      <dgm:t>
        <a:bodyPr/>
        <a:lstStyle/>
        <a:p>
          <a:endParaRPr lang="fr-FR"/>
        </a:p>
      </dgm:t>
    </dgm:pt>
    <dgm:pt modelId="{7DCD12F6-9D96-4CEE-B77D-0059BD9F172C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05220267-9773-4777-8E6B-2437F9979F0B}" type="parTrans" cxnId="{8BF652A8-B747-4011-8997-2C8E587087B9}">
      <dgm:prSet/>
      <dgm:spPr/>
      <dgm:t>
        <a:bodyPr/>
        <a:lstStyle/>
        <a:p>
          <a:endParaRPr lang="fr-FR"/>
        </a:p>
      </dgm:t>
    </dgm:pt>
    <dgm:pt modelId="{89843E98-8750-44A8-9562-C70EE7FD83F4}" type="sibTrans" cxnId="{8BF652A8-B747-4011-8997-2C8E587087B9}">
      <dgm:prSet/>
      <dgm:spPr/>
      <dgm:t>
        <a:bodyPr/>
        <a:lstStyle/>
        <a:p>
          <a:endParaRPr lang="fr-FR"/>
        </a:p>
      </dgm:t>
    </dgm:pt>
    <dgm:pt modelId="{990E17D6-2B47-4FC5-AD93-1E96AFBF7BE7}">
      <dgm:prSet phldrT="[Texte]"/>
      <dgm:spPr/>
      <dgm:t>
        <a:bodyPr/>
        <a:lstStyle/>
        <a:p>
          <a:r>
            <a:rPr lang="fr-FR"/>
            <a:t>Fabrication</a:t>
          </a:r>
        </a:p>
      </dgm:t>
    </dgm:pt>
    <dgm:pt modelId="{FE8F1E68-B20A-4328-A3A2-124220A35426}" type="parTrans" cxnId="{C2460F17-CDAE-48DD-9BD8-1126146AE0EF}">
      <dgm:prSet/>
      <dgm:spPr/>
      <dgm:t>
        <a:bodyPr/>
        <a:lstStyle/>
        <a:p>
          <a:endParaRPr lang="fr-FR"/>
        </a:p>
      </dgm:t>
    </dgm:pt>
    <dgm:pt modelId="{DE7A8AB0-B597-4567-B709-EB7E2965A939}" type="sibTrans" cxnId="{C2460F17-CDAE-48DD-9BD8-1126146AE0EF}">
      <dgm:prSet/>
      <dgm:spPr/>
      <dgm:t>
        <a:bodyPr/>
        <a:lstStyle/>
        <a:p>
          <a:endParaRPr lang="fr-FR"/>
        </a:p>
      </dgm:t>
    </dgm:pt>
    <dgm:pt modelId="{7195F398-6161-42FE-8062-43E5A30273CF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94367AAD-6981-4EE8-AF1A-6EB47FBD0BF3}" type="parTrans" cxnId="{95004706-8520-4D84-A45C-548F7C7AFC8B}">
      <dgm:prSet/>
      <dgm:spPr/>
      <dgm:t>
        <a:bodyPr/>
        <a:lstStyle/>
        <a:p>
          <a:endParaRPr lang="fr-FR"/>
        </a:p>
      </dgm:t>
    </dgm:pt>
    <dgm:pt modelId="{D5E09E1F-03F4-43A5-A259-C5AAD57CBE42}" type="sibTrans" cxnId="{95004706-8520-4D84-A45C-548F7C7AFC8B}">
      <dgm:prSet/>
      <dgm:spPr/>
      <dgm:t>
        <a:bodyPr/>
        <a:lstStyle/>
        <a:p>
          <a:endParaRPr lang="fr-FR"/>
        </a:p>
      </dgm:t>
    </dgm:pt>
    <dgm:pt modelId="{05E0F7CC-1593-4E3E-91A3-86A465E18FB5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2F9E893D-D054-435B-BB6A-CA4A2B0A4737}" type="parTrans" cxnId="{EDEABB0C-27C7-4D1E-B786-FB8270D60CCA}">
      <dgm:prSet/>
      <dgm:spPr/>
      <dgm:t>
        <a:bodyPr/>
        <a:lstStyle/>
        <a:p>
          <a:endParaRPr lang="fr-FR"/>
        </a:p>
      </dgm:t>
    </dgm:pt>
    <dgm:pt modelId="{2CA15156-CACD-4A16-951D-4C696CCBC3C2}" type="sibTrans" cxnId="{EDEABB0C-27C7-4D1E-B786-FB8270D60CCA}">
      <dgm:prSet/>
      <dgm:spPr/>
      <dgm:t>
        <a:bodyPr/>
        <a:lstStyle/>
        <a:p>
          <a:endParaRPr lang="fr-FR"/>
        </a:p>
      </dgm:t>
    </dgm:pt>
    <dgm:pt modelId="{DADEE461-B9C7-4E4D-8F76-C4BEE058565B}">
      <dgm:prSet phldrT="[Texte]"/>
      <dgm:spPr/>
      <dgm:t>
        <a:bodyPr/>
        <a:lstStyle/>
        <a:p>
          <a:r>
            <a:rPr lang="fr-FR"/>
            <a:t>Ventes</a:t>
          </a:r>
        </a:p>
      </dgm:t>
    </dgm:pt>
    <dgm:pt modelId="{DBFD308D-4184-4A3D-B3A9-DAB69C287E06}" type="parTrans" cxnId="{F2A74F4D-E89E-4A53-B841-441FF129E762}">
      <dgm:prSet/>
      <dgm:spPr/>
      <dgm:t>
        <a:bodyPr/>
        <a:lstStyle/>
        <a:p>
          <a:endParaRPr lang="fr-FR"/>
        </a:p>
      </dgm:t>
    </dgm:pt>
    <dgm:pt modelId="{D1A547C0-8B30-44BD-9102-3FF9FB549C46}" type="sibTrans" cxnId="{F2A74F4D-E89E-4A53-B841-441FF129E762}">
      <dgm:prSet/>
      <dgm:spPr/>
      <dgm:t>
        <a:bodyPr/>
        <a:lstStyle/>
        <a:p>
          <a:endParaRPr lang="fr-FR"/>
        </a:p>
      </dgm:t>
    </dgm:pt>
    <dgm:pt modelId="{406F5215-17A4-4C94-9F2C-C028103F90A1}">
      <dgm:prSet phldrT="[Texte]"/>
      <dgm:spPr/>
      <dgm:t>
        <a:bodyPr/>
        <a:lstStyle/>
        <a:p>
          <a:r>
            <a:rPr lang="fr-FR"/>
            <a:t>Ressource 1</a:t>
          </a:r>
          <a:r>
            <a:t/>
          </a:r>
          <a:br/>
          <a:r>
            <a:rPr lang="fr-FR"/>
            <a:t>Ressource 2</a:t>
          </a:r>
          <a:r>
            <a:t/>
          </a:r>
          <a:br/>
          <a:r>
            <a:rPr lang="fr-FR"/>
            <a:t>Ressource 3</a:t>
          </a:r>
          <a:r>
            <a:t/>
          </a:r>
          <a:br/>
          <a:r>
            <a:rPr lang="fr-FR"/>
            <a:t>Ressource 4</a:t>
          </a:r>
        </a:p>
      </dgm:t>
    </dgm:pt>
    <dgm:pt modelId="{904C488B-EDCA-4CF0-8E08-1FD9CD42A42F}" type="parTrans" cxnId="{5352C17E-F603-4AFE-9421-5C9166D9912F}">
      <dgm:prSet/>
      <dgm:spPr/>
      <dgm:t>
        <a:bodyPr/>
        <a:lstStyle/>
        <a:p>
          <a:endParaRPr lang="fr-FR"/>
        </a:p>
      </dgm:t>
    </dgm:pt>
    <dgm:pt modelId="{733D6CE6-CDD6-45DB-9725-6A2D30AF5778}" type="sibTrans" cxnId="{5352C17E-F603-4AFE-9421-5C9166D9912F}">
      <dgm:prSet/>
      <dgm:spPr/>
      <dgm:t>
        <a:bodyPr/>
        <a:lstStyle/>
        <a:p>
          <a:endParaRPr lang="fr-FR"/>
        </a:p>
      </dgm:t>
    </dgm:pt>
    <dgm:pt modelId="{E86573C5-0EDE-4AD1-BC6F-18E4089AD966}">
      <dgm:prSet phldrT="[Texte]"/>
      <dgm:spPr/>
      <dgm:t>
        <a:bodyPr/>
        <a:lstStyle/>
        <a:p>
          <a:r>
            <a:rPr lang="fr-FR"/>
            <a:t>Remarques</a:t>
          </a:r>
        </a:p>
      </dgm:t>
    </dgm:pt>
    <dgm:pt modelId="{051DB31F-7909-4291-8AE0-ABB3A60F17B3}" type="parTrans" cxnId="{1FA22335-7EE3-4E2C-8CC8-A00A41859142}">
      <dgm:prSet/>
      <dgm:spPr/>
      <dgm:t>
        <a:bodyPr/>
        <a:lstStyle/>
        <a:p>
          <a:endParaRPr lang="fr-FR"/>
        </a:p>
      </dgm:t>
    </dgm:pt>
    <dgm:pt modelId="{33F99918-D81E-4B9F-988C-60B2D20A1F79}" type="sibTrans" cxnId="{1FA22335-7EE3-4E2C-8CC8-A00A41859142}">
      <dgm:prSet/>
      <dgm:spPr/>
      <dgm:t>
        <a:bodyPr/>
        <a:lstStyle/>
        <a:p>
          <a:endParaRPr lang="fr-FR"/>
        </a:p>
      </dgm:t>
    </dgm:pt>
    <dgm:pt modelId="{4514D2E9-87FF-454C-A554-FD761A8568C7}" type="pres">
      <dgm:prSet presAssocID="{DF4857E7-5C40-4E4D-8F9E-0F40BE240B2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fr-FR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fr-FR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fr-FR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fr-FR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fr-FR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fr-FR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fr-FR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fr-FR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fr-FR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fr-FR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fr-FR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fr-FR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#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196BA1-8327-42F7-B9E5-87D503CB93F4}">
      <dgm:prSet phldrT="[Texte]"/>
      <dgm:spPr/>
      <dgm:t>
        <a:bodyPr/>
        <a:lstStyle/>
        <a:p>
          <a:r>
            <a:rPr lang="fr-FR"/>
            <a:t>Jalon 1</a:t>
          </a:r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fr-FR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fr-FR"/>
        </a:p>
      </dgm:t>
    </dgm:pt>
    <dgm:pt modelId="{4C944641-FCF5-4AD8-B261-60AA0024A79E}">
      <dgm:prSet phldrT="[Texte]"/>
      <dgm:spPr/>
      <dgm:t>
        <a:bodyPr/>
        <a:lstStyle/>
        <a:p>
          <a:r>
            <a:rPr lang="fr-FR"/>
            <a:t>Jalon 2</a:t>
          </a:r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fr-FR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fr-FR"/>
        </a:p>
      </dgm:t>
    </dgm:pt>
    <dgm:pt modelId="{F8FB1AE1-7950-4301-88C4-3D45B2DAEABD}">
      <dgm:prSet phldrT="[Texte]"/>
      <dgm:spPr/>
      <dgm:t>
        <a:bodyPr/>
        <a:lstStyle/>
        <a:p>
          <a:r>
            <a:rPr lang="fr-FR"/>
            <a:t>Jalon 3</a:t>
          </a:r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fr-FR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fr-FR"/>
        </a:p>
      </dgm:t>
    </dgm:pt>
    <dgm:pt modelId="{B7F213D6-AC1C-4269-8455-91A2A9931F05}">
      <dgm:prSet phldrT="[Texte]"/>
      <dgm:spPr/>
      <dgm:t>
        <a:bodyPr/>
        <a:lstStyle/>
        <a:p>
          <a:r>
            <a:rPr lang="fr-FR"/>
            <a:t>Jalon 4</a:t>
          </a:r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fr-FR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fr-FR"/>
        </a:p>
      </dgm:t>
    </dgm:pt>
    <dgm:pt modelId="{82D8FC0B-BF2D-40D0-8601-CFE56FD67B92}">
      <dgm:prSet phldrT="[Texte]"/>
      <dgm:spPr/>
      <dgm:t>
        <a:bodyPr/>
        <a:lstStyle/>
        <a:p>
          <a:r>
            <a:rPr lang="fr-FR"/>
            <a:t>10 janvier</a:t>
          </a:r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fr-FR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fr-FR"/>
        </a:p>
      </dgm:t>
    </dgm:pt>
    <dgm:pt modelId="{E8D8B103-69EC-4511-8358-B6CC928047DB}">
      <dgm:prSet phldrT="[Texte]"/>
      <dgm:spPr/>
      <dgm:t>
        <a:bodyPr/>
        <a:lstStyle/>
        <a:p>
          <a:r>
            <a:rPr lang="fr-FR"/>
            <a:t>10 avril</a:t>
          </a:r>
        </a:p>
      </dgm:t>
    </dgm:pt>
    <dgm:pt modelId="{1D637EAC-CE50-46EA-AF5F-9FB480601BFE}" type="parTrans" cxnId="{EDABE1D7-6258-4908-B8B9-20F990FF78F7}">
      <dgm:prSet/>
      <dgm:spPr/>
      <dgm:t>
        <a:bodyPr/>
        <a:lstStyle/>
        <a:p>
          <a:endParaRPr lang="fr-FR"/>
        </a:p>
      </dgm:t>
    </dgm:pt>
    <dgm:pt modelId="{50AADD8D-53DE-40A4-9EDE-515AFE7CDEB8}" type="sibTrans" cxnId="{EDABE1D7-6258-4908-B8B9-20F990FF78F7}">
      <dgm:prSet/>
      <dgm:spPr/>
      <dgm:t>
        <a:bodyPr/>
        <a:lstStyle/>
        <a:p>
          <a:endParaRPr lang="fr-FR"/>
        </a:p>
      </dgm:t>
    </dgm:pt>
    <dgm:pt modelId="{2B0D741D-EB87-4383-BCA6-9A64848CD872}">
      <dgm:prSet phldrT="[Texte]"/>
      <dgm:spPr/>
      <dgm:t>
        <a:bodyPr/>
        <a:lstStyle/>
        <a:p>
          <a:r>
            <a:rPr lang="fr-FR"/>
            <a:t>10 juillet</a:t>
          </a:r>
        </a:p>
      </dgm:t>
    </dgm:pt>
    <dgm:pt modelId="{D7AE170C-5D08-45BE-B66C-ADCCEA2B6070}" type="parTrans" cxnId="{B20B877B-28D3-4AE4-B151-2E6BB83A2BAF}">
      <dgm:prSet/>
      <dgm:spPr/>
      <dgm:t>
        <a:bodyPr/>
        <a:lstStyle/>
        <a:p>
          <a:endParaRPr lang="fr-FR"/>
        </a:p>
      </dgm:t>
    </dgm:pt>
    <dgm:pt modelId="{C9E91C8C-F01A-4A22-961D-58CB0B96BE74}" type="sibTrans" cxnId="{B20B877B-28D3-4AE4-B151-2E6BB83A2BAF}">
      <dgm:prSet/>
      <dgm:spPr/>
      <dgm:t>
        <a:bodyPr/>
        <a:lstStyle/>
        <a:p>
          <a:endParaRPr lang="fr-FR"/>
        </a:p>
      </dgm:t>
    </dgm:pt>
    <dgm:pt modelId="{67A02677-135E-4B0F-BC35-8E5F1E51F9A6}">
      <dgm:prSet phldrT="[Texte]"/>
      <dgm:spPr/>
      <dgm:t>
        <a:bodyPr/>
        <a:lstStyle/>
        <a:p>
          <a:r>
            <a:rPr lang="fr-FR" dirty="0"/>
            <a:t>10 octobre</a:t>
          </a:r>
        </a:p>
      </dgm:t>
    </dgm:pt>
    <dgm:pt modelId="{ECA723FB-08BB-4F59-8B80-29F6E90B7D83}" type="parTrans" cxnId="{71DF218E-037B-4DC0-A6DE-BE09006DC683}">
      <dgm:prSet/>
      <dgm:spPr/>
      <dgm:t>
        <a:bodyPr/>
        <a:lstStyle/>
        <a:p>
          <a:endParaRPr lang="fr-FR"/>
        </a:p>
      </dgm:t>
    </dgm:pt>
    <dgm:pt modelId="{5114D3EC-BCB3-4290-900A-CD5F9605A204}" type="sibTrans" cxnId="{71DF218E-037B-4DC0-A6DE-BE09006DC683}">
      <dgm:prSet/>
      <dgm:spPr/>
      <dgm:t>
        <a:bodyPr/>
        <a:lstStyle/>
        <a:p>
          <a:endParaRPr lang="fr-FR"/>
        </a:p>
      </dgm:t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DD43A9-1DAF-4AF8-B93F-002231B340F4}" type="pres">
      <dgm:prSet presAssocID="{3D196BA1-8327-42F7-B9E5-87D503CB93F4}" presName="composite" presStyleCnt="0"/>
      <dgm:spPr/>
      <dgm:t>
        <a:bodyPr/>
        <a:lstStyle/>
        <a:p>
          <a:endParaRPr lang="fr-FR"/>
        </a:p>
      </dgm:t>
    </dgm:pt>
    <dgm:pt modelId="{F1B29D40-6158-4812-B2C1-953BF9959822}" type="pres">
      <dgm:prSet presAssocID="{3D196BA1-8327-42F7-B9E5-87D503CB93F4}" presName="bgChev" presStyleLbl="node1" presStyleIdx="0" presStyleCnt="4"/>
      <dgm:spPr/>
      <dgm:t>
        <a:bodyPr/>
        <a:lstStyle/>
        <a:p>
          <a:endParaRPr lang="fr-FR"/>
        </a:p>
      </dgm:t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17F3B4-600A-4CE5-A22F-67422DEA3775}" type="pres">
      <dgm:prSet presAssocID="{2F8CDDFD-859D-49A6-83DB-88370576A339}" presName="compositeSpace" presStyleCnt="0"/>
      <dgm:spPr/>
      <dgm:t>
        <a:bodyPr/>
        <a:lstStyle/>
        <a:p>
          <a:endParaRPr lang="fr-FR"/>
        </a:p>
      </dgm:t>
    </dgm:pt>
    <dgm:pt modelId="{269B63CB-5ED7-42FC-B24E-49B9E6479AD2}" type="pres">
      <dgm:prSet presAssocID="{4C944641-FCF5-4AD8-B261-60AA0024A79E}" presName="composite" presStyleCnt="0"/>
      <dgm:spPr/>
      <dgm:t>
        <a:bodyPr/>
        <a:lstStyle/>
        <a:p>
          <a:endParaRPr lang="fr-FR"/>
        </a:p>
      </dgm:t>
    </dgm:pt>
    <dgm:pt modelId="{A33B6407-611A-47C1-8F11-11F4B43E3BA6}" type="pres">
      <dgm:prSet presAssocID="{4C944641-FCF5-4AD8-B261-60AA0024A79E}" presName="bgChev" presStyleLbl="node1" presStyleIdx="1" presStyleCnt="4"/>
      <dgm:spPr/>
      <dgm:t>
        <a:bodyPr/>
        <a:lstStyle/>
        <a:p>
          <a:endParaRPr lang="fr-FR"/>
        </a:p>
      </dgm:t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5420C1-1D20-4824-A2A2-917C15D92A2B}" type="pres">
      <dgm:prSet presAssocID="{FCC9CB30-198F-41E6-B00A-25E93E3DC839}" presName="compositeSpace" presStyleCnt="0"/>
      <dgm:spPr/>
      <dgm:t>
        <a:bodyPr/>
        <a:lstStyle/>
        <a:p>
          <a:endParaRPr lang="fr-FR"/>
        </a:p>
      </dgm:t>
    </dgm:pt>
    <dgm:pt modelId="{48E6F5D5-9146-43D5-BB44-65B9F611FA24}" type="pres">
      <dgm:prSet presAssocID="{F8FB1AE1-7950-4301-88C4-3D45B2DAEABD}" presName="composite" presStyleCnt="0"/>
      <dgm:spPr/>
      <dgm:t>
        <a:bodyPr/>
        <a:lstStyle/>
        <a:p>
          <a:endParaRPr lang="fr-FR"/>
        </a:p>
      </dgm:t>
    </dgm:pt>
    <dgm:pt modelId="{8A97269C-C120-4B0D-8241-794015A53C15}" type="pres">
      <dgm:prSet presAssocID="{F8FB1AE1-7950-4301-88C4-3D45B2DAEABD}" presName="bgChev" presStyleLbl="node1" presStyleIdx="2" presStyleCnt="4"/>
      <dgm:spPr/>
      <dgm:t>
        <a:bodyPr/>
        <a:lstStyle/>
        <a:p>
          <a:endParaRPr lang="fr-FR"/>
        </a:p>
      </dgm:t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62593A-0DBA-4DD1-9B80-A9CDE3EEA36F}" type="pres">
      <dgm:prSet presAssocID="{1995DAFA-2969-47AE-BAD4-7226AF43A4A9}" presName="compositeSpace" presStyleCnt="0"/>
      <dgm:spPr/>
      <dgm:t>
        <a:bodyPr/>
        <a:lstStyle/>
        <a:p>
          <a:endParaRPr lang="fr-FR"/>
        </a:p>
      </dgm:t>
    </dgm:pt>
    <dgm:pt modelId="{8EC6BC53-5DB8-4769-9D7D-706542416C7F}" type="pres">
      <dgm:prSet presAssocID="{B7F213D6-AC1C-4269-8455-91A2A9931F05}" presName="composite" presStyleCnt="0"/>
      <dgm:spPr/>
      <dgm:t>
        <a:bodyPr/>
        <a:lstStyle/>
        <a:p>
          <a:endParaRPr lang="fr-FR"/>
        </a:p>
      </dgm:t>
    </dgm:pt>
    <dgm:pt modelId="{2E5F26DE-5046-425E-8CE5-81AABA87F06B}" type="pres">
      <dgm:prSet presAssocID="{B7F213D6-AC1C-4269-8455-91A2A9931F05}" presName="bgChev" presStyleLbl="node1" presStyleIdx="3" presStyleCnt="4"/>
      <dgm:spPr/>
      <dgm:t>
        <a:bodyPr/>
        <a:lstStyle/>
        <a:p>
          <a:endParaRPr lang="fr-FR"/>
        </a:p>
      </dgm:t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4BB740-54F2-4206-9DB4-DD9C51FF3ABE}" type="presOf" srcId="{4C944641-FCF5-4AD8-B261-60AA0024A79E}" destId="{A9EA7C76-27AE-4735-BCE5-63AC65591A0F}" srcOrd="0" destOrd="0" presId="urn:microsoft.com/office/officeart/2005/8/layout/chevronAccent+Icon#2"/>
    <dgm:cxn modelId="{ACFD0A30-8F4E-4F8F-83BD-6B1071B359A6}" type="presOf" srcId="{67A02677-135E-4B0F-BC35-8E5F1E51F9A6}" destId="{6A304773-9EB8-4E73-8888-D75C2036D148}" srcOrd="0" destOrd="1" presId="urn:microsoft.com/office/officeart/2005/8/layout/chevronAccent+Icon#2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9F9815ED-458E-4413-BBD9-5AA96F00EDA8}" type="presOf" srcId="{B7F213D6-AC1C-4269-8455-91A2A9931F05}" destId="{6A304773-9EB8-4E73-8888-D75C2036D148}" srcOrd="0" destOrd="0" presId="urn:microsoft.com/office/officeart/2005/8/layout/chevronAccent+Icon#2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#2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#2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#2"/>
    <dgm:cxn modelId="{49389629-C342-4310-974D-8F29AC80DB4A}" type="presOf" srcId="{F8FB1AE1-7950-4301-88C4-3D45B2DAEABD}" destId="{3287C711-09C1-47F4-9A59-F2DE2A83CBA5}" srcOrd="0" destOrd="0" presId="urn:microsoft.com/office/officeart/2005/8/layout/chevronAccent+Icon#2"/>
    <dgm:cxn modelId="{42307F2D-F814-465A-A0FC-18F165DDDF27}" type="presOf" srcId="{2B0D741D-EB87-4383-BCA6-9A64848CD872}" destId="{3287C711-09C1-47F4-9A59-F2DE2A83CBA5}" srcOrd="0" destOrd="1" presId="urn:microsoft.com/office/officeart/2005/8/layout/chevronAccent+Icon#2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0ED7A59D-F571-4C70-BC73-16374553CA58}" type="presOf" srcId="{E8D8B103-69EC-4511-8358-B6CC928047DB}" destId="{A9EA7C76-27AE-4735-BCE5-63AC65591A0F}" srcOrd="0" destOrd="1" presId="urn:microsoft.com/office/officeart/2005/8/layout/chevronAccent+Icon#2"/>
    <dgm:cxn modelId="{7681925B-DCA2-4235-8C1F-A2F47F135D4F}" type="presParOf" srcId="{03C1E04F-85F6-40B3-A0F3-213FB8AE107E}" destId="{A5DD43A9-1DAF-4AF8-B93F-002231B340F4}" srcOrd="0" destOrd="0" presId="urn:microsoft.com/office/officeart/2005/8/layout/chevronAccent+Icon#2"/>
    <dgm:cxn modelId="{453433A2-52BB-45E6-865E-7A9A56B82E23}" type="presParOf" srcId="{A5DD43A9-1DAF-4AF8-B93F-002231B340F4}" destId="{F1B29D40-6158-4812-B2C1-953BF9959822}" srcOrd="0" destOrd="0" presId="urn:microsoft.com/office/officeart/2005/8/layout/chevronAccent+Icon#2"/>
    <dgm:cxn modelId="{F180A7DD-2C03-41A3-A5C5-5C481A8399EF}" type="presParOf" srcId="{A5DD43A9-1DAF-4AF8-B93F-002231B340F4}" destId="{73A53A56-C7DC-4AAC-A87E-DB3D1036D1EE}" srcOrd="1" destOrd="0" presId="urn:microsoft.com/office/officeart/2005/8/layout/chevronAccent+Icon#2"/>
    <dgm:cxn modelId="{0DA8E18B-F11E-4A77-82F2-C0F1F4C03787}" type="presParOf" srcId="{03C1E04F-85F6-40B3-A0F3-213FB8AE107E}" destId="{8B17F3B4-600A-4CE5-A22F-67422DEA3775}" srcOrd="1" destOrd="0" presId="urn:microsoft.com/office/officeart/2005/8/layout/chevronAccent+Icon#2"/>
    <dgm:cxn modelId="{C21E9893-34E4-4D6D-98A5-8EC0F1967E97}" type="presParOf" srcId="{03C1E04F-85F6-40B3-A0F3-213FB8AE107E}" destId="{269B63CB-5ED7-42FC-B24E-49B9E6479AD2}" srcOrd="2" destOrd="0" presId="urn:microsoft.com/office/officeart/2005/8/layout/chevronAccent+Icon#2"/>
    <dgm:cxn modelId="{30FF3382-49D7-4ED7-9ED2-5AA086A4D125}" type="presParOf" srcId="{269B63CB-5ED7-42FC-B24E-49B9E6479AD2}" destId="{A33B6407-611A-47C1-8F11-11F4B43E3BA6}" srcOrd="0" destOrd="0" presId="urn:microsoft.com/office/officeart/2005/8/layout/chevronAccent+Icon#2"/>
    <dgm:cxn modelId="{FA6AB1F2-32EA-4966-BA56-E149FDFA4FE3}" type="presParOf" srcId="{269B63CB-5ED7-42FC-B24E-49B9E6479AD2}" destId="{A9EA7C76-27AE-4735-BCE5-63AC65591A0F}" srcOrd="1" destOrd="0" presId="urn:microsoft.com/office/officeart/2005/8/layout/chevronAccent+Icon#2"/>
    <dgm:cxn modelId="{86199E1D-32B0-4545-8D32-9FAA17A74BB6}" type="presParOf" srcId="{03C1E04F-85F6-40B3-A0F3-213FB8AE107E}" destId="{295420C1-1D20-4824-A2A2-917C15D92A2B}" srcOrd="3" destOrd="0" presId="urn:microsoft.com/office/officeart/2005/8/layout/chevronAccent+Icon#2"/>
    <dgm:cxn modelId="{5D7D548E-6BAA-4483-B4C1-0EF5273CDE10}" type="presParOf" srcId="{03C1E04F-85F6-40B3-A0F3-213FB8AE107E}" destId="{48E6F5D5-9146-43D5-BB44-65B9F611FA24}" srcOrd="4" destOrd="0" presId="urn:microsoft.com/office/officeart/2005/8/layout/chevronAccent+Icon#2"/>
    <dgm:cxn modelId="{C6CF56B4-6F63-478A-8B0A-DA7D61232231}" type="presParOf" srcId="{48E6F5D5-9146-43D5-BB44-65B9F611FA24}" destId="{8A97269C-C120-4B0D-8241-794015A53C15}" srcOrd="0" destOrd="0" presId="urn:microsoft.com/office/officeart/2005/8/layout/chevronAccent+Icon#2"/>
    <dgm:cxn modelId="{59C2EC51-7D1E-4035-9D89-FAD0AD345D67}" type="presParOf" srcId="{48E6F5D5-9146-43D5-BB44-65B9F611FA24}" destId="{3287C711-09C1-47F4-9A59-F2DE2A83CBA5}" srcOrd="1" destOrd="0" presId="urn:microsoft.com/office/officeart/2005/8/layout/chevronAccent+Icon#2"/>
    <dgm:cxn modelId="{6B85A956-80B8-4A01-8D80-01295DC3CAD2}" type="presParOf" srcId="{03C1E04F-85F6-40B3-A0F3-213FB8AE107E}" destId="{7662593A-0DBA-4DD1-9B80-A9CDE3EEA36F}" srcOrd="5" destOrd="0" presId="urn:microsoft.com/office/officeart/2005/8/layout/chevronAccent+Icon#2"/>
    <dgm:cxn modelId="{6F2A5FD8-6E1B-40FA-9282-17028E4FE322}" type="presParOf" srcId="{03C1E04F-85F6-40B3-A0F3-213FB8AE107E}" destId="{8EC6BC53-5DB8-4769-9D7D-706542416C7F}" srcOrd="6" destOrd="0" presId="urn:microsoft.com/office/officeart/2005/8/layout/chevronAccent+Icon#2"/>
    <dgm:cxn modelId="{DEAE862E-9917-429F-B265-F75A3161E95A}" type="presParOf" srcId="{8EC6BC53-5DB8-4769-9D7D-706542416C7F}" destId="{2E5F26DE-5046-425E-8CE5-81AABA87F06B}" srcOrd="0" destOrd="0" presId="urn:microsoft.com/office/officeart/2005/8/layout/chevronAccent+Icon#2"/>
    <dgm:cxn modelId="{DB84F00F-B337-457B-B919-2F8BC8676F97}" type="presParOf" srcId="{8EC6BC53-5DB8-4769-9D7D-706542416C7F}" destId="{6A304773-9EB8-4E73-8888-D75C2036D148}" srcOrd="1" destOrd="0" presId="urn:microsoft.com/office/officeart/2005/8/layout/chevronAccent+Icon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4EFF2-445F-4267-8276-3476572E2322}">
      <dsp:nvSpPr>
        <dsp:cNvPr id="0" name=""/>
        <dsp:cNvSpPr/>
      </dsp:nvSpPr>
      <dsp:spPr>
        <a:xfrm>
          <a:off x="4539135" y="1119976"/>
          <a:ext cx="215426" cy="943773"/>
        </a:xfrm>
        <a:custGeom>
          <a:avLst/>
          <a:gdLst/>
          <a:ahLst/>
          <a:cxnLst/>
          <a:rect l="0" t="0" r="0" b="0"/>
          <a:pathLst>
            <a:path>
              <a:moveTo>
                <a:pt x="215426" y="0"/>
              </a:moveTo>
              <a:lnTo>
                <a:pt x="215426" y="943773"/>
              </a:lnTo>
              <a:lnTo>
                <a:pt x="0" y="943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B701E-731A-4119-97E9-BE8C6970B14F}">
      <dsp:nvSpPr>
        <dsp:cNvPr id="0" name=""/>
        <dsp:cNvSpPr/>
      </dsp:nvSpPr>
      <dsp:spPr>
        <a:xfrm>
          <a:off x="4754562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3723802" y="1672120"/>
              </a:lnTo>
              <a:lnTo>
                <a:pt x="3723802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B14CF-3AAB-49BF-A348-8C10128F63F4}">
      <dsp:nvSpPr>
        <dsp:cNvPr id="0" name=""/>
        <dsp:cNvSpPr/>
      </dsp:nvSpPr>
      <dsp:spPr>
        <a:xfrm>
          <a:off x="4754562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1241267" y="1672120"/>
              </a:lnTo>
              <a:lnTo>
                <a:pt x="1241267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27310-186D-41EB-B0D9-B311379F2447}">
      <dsp:nvSpPr>
        <dsp:cNvPr id="0" name=""/>
        <dsp:cNvSpPr/>
      </dsp:nvSpPr>
      <dsp:spPr>
        <a:xfrm>
          <a:off x="3513294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1241267" y="0"/>
              </a:moveTo>
              <a:lnTo>
                <a:pt x="1241267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6A04F-8E18-4C09-847D-FF6943170D74}">
      <dsp:nvSpPr>
        <dsp:cNvPr id="0" name=""/>
        <dsp:cNvSpPr/>
      </dsp:nvSpPr>
      <dsp:spPr>
        <a:xfrm>
          <a:off x="1030759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3723802" y="0"/>
              </a:moveTo>
              <a:lnTo>
                <a:pt x="3723802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728721" y="94135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[Nom complet] Responsable de projet</a:t>
          </a:r>
        </a:p>
      </dsp:txBody>
      <dsp:txXfrm>
        <a:off x="3728721" y="94135"/>
        <a:ext cx="2051681" cy="1025840"/>
      </dsp:txXfrm>
    </dsp:sp>
    <dsp:sp modelId="{7174A553-29A2-4360-80CF-40A80BE1E5E1}">
      <dsp:nvSpPr>
        <dsp:cNvPr id="0" name=""/>
        <dsp:cNvSpPr/>
      </dsp:nvSpPr>
      <dsp:spPr>
        <a:xfrm>
          <a:off x="4918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[Nom complet] Rôle du membre</a:t>
          </a:r>
        </a:p>
      </dsp:txBody>
      <dsp:txXfrm>
        <a:off x="4918" y="3007523"/>
        <a:ext cx="2051681" cy="1025840"/>
      </dsp:txXfrm>
    </dsp:sp>
    <dsp:sp modelId="{08335018-97AA-460E-A117-81DBA3DD3BA6}">
      <dsp:nvSpPr>
        <dsp:cNvPr id="0" name=""/>
        <dsp:cNvSpPr/>
      </dsp:nvSpPr>
      <dsp:spPr>
        <a:xfrm>
          <a:off x="2487453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[Nom complet] Rôle du membre</a:t>
          </a:r>
        </a:p>
      </dsp:txBody>
      <dsp:txXfrm>
        <a:off x="2487453" y="3007523"/>
        <a:ext cx="2051681" cy="1025840"/>
      </dsp:txXfrm>
    </dsp:sp>
    <dsp:sp modelId="{57DA3771-BFCF-450F-AC08-0C13953670E4}">
      <dsp:nvSpPr>
        <dsp:cNvPr id="0" name=""/>
        <dsp:cNvSpPr/>
      </dsp:nvSpPr>
      <dsp:spPr>
        <a:xfrm>
          <a:off x="4969989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[Nom complet] Rôle du membre</a:t>
          </a:r>
        </a:p>
      </dsp:txBody>
      <dsp:txXfrm>
        <a:off x="4969989" y="3007523"/>
        <a:ext cx="2051681" cy="1025840"/>
      </dsp:txXfrm>
    </dsp:sp>
    <dsp:sp modelId="{95F76DE9-F993-4C08-8EB9-2BBE7C2B73FA}">
      <dsp:nvSpPr>
        <dsp:cNvPr id="0" name=""/>
        <dsp:cNvSpPr/>
      </dsp:nvSpPr>
      <dsp:spPr>
        <a:xfrm>
          <a:off x="7452524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[Nom complet] Rôle du membre</a:t>
          </a:r>
        </a:p>
      </dsp:txBody>
      <dsp:txXfrm>
        <a:off x="7452524" y="3007523"/>
        <a:ext cx="2051681" cy="1025840"/>
      </dsp:txXfrm>
    </dsp:sp>
    <dsp:sp modelId="{940E95D1-7142-4E02-A0BE-B91C30369A64}">
      <dsp:nvSpPr>
        <dsp:cNvPr id="0" name=""/>
        <dsp:cNvSpPr/>
      </dsp:nvSpPr>
      <dsp:spPr>
        <a:xfrm>
          <a:off x="2487453" y="1550829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[Nom complet] </a:t>
          </a:r>
          <a:r>
            <a:rPr lang="fr-FR" sz="2300" kern="1200" dirty="0" smtClean="0"/>
            <a:t>Assistant(e) de direction</a:t>
          </a:r>
          <a:endParaRPr lang="fr-FR" sz="2300" kern="1200" dirty="0"/>
        </a:p>
      </dsp:txBody>
      <dsp:txXfrm>
        <a:off x="2487453" y="1550829"/>
        <a:ext cx="2051681" cy="102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#2">
  <dgm:title val="Chevron Accent Process"/>
  <dgm:desc val="Permet d’afficher les étapes séquentielles d’une tâche, d’un processus ou d’un flux de travail, ou de mettre l’accent sur un mouvement ou une direction. Utilisation optimale avec des textes Niveau 1 et 2 au minimum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13BD9382-0B33-4D1D-9C35-CAF8C12138B3}" type="datetime1">
              <a:rPr lang="fr-FR" smtClean="0"/>
              <a:t>2013-09-20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BAE14B8-3CC9-472D-9BC5-A84D80684DE2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D052D055-3121-41E1-884A-E0F0C59518B5}" type="datetime1">
              <a:rPr lang="fr-FR" noProof="0" smtClean="0"/>
              <a:pPr/>
              <a:t>2013-09-20</a:t>
            </a:fld>
            <a:endParaRPr lang="fr-FR" noProof="0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FB667E1-E601-4AAF-B95C-B25720D70A60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37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796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57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080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Peut nécessiter plusieurs diapositives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49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fr-F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Peut nécessiter plusieurs diapositives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7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5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66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Peut nécessiter plusieurs diapositives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12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 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 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 latinLnBrk="0">
              <a:defRPr lang="fr-FR" sz="4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r-FR" sz="2000" cap="none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utre 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fr-FR" sz="34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E33BE3A9-E902-4298-B36E-E042F7E3554D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 latinLnBrk="0">
              <a:defRPr lang="fr-FR" sz="34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 latinLnBrk="0">
              <a:buNone/>
              <a:defRPr lang="fr-FR" sz="3200">
                <a:solidFill>
                  <a:schemeClr val="tx2"/>
                </a:solidFill>
              </a:defRPr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6DC0DB-1A38-4166-A50C-72469A868DD7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1BEE8-7CC3-4B03-9285-17264FE913D2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E31D-D1A6-4326-A9DD-91FC89B42B20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fr-FR"/>
            </a:lvl6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E363-4AC9-4142-8529-6FB7A4A2C768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 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fr-FR" sz="52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r-FR" sz="240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29AED-26C4-46DC-8C72-08C170E07534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utre 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fr-FR" sz="5200" b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r-FR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9D47D7AE-D9BA-43FA-BFD6-CA7BA6A320AC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CB1E9-02ED-4FA4-9C3A-9CFF7EE930E2}" type="datetime1">
              <a:rPr lang="fr-FR" noProof="0" smtClean="0"/>
              <a:pPr/>
              <a:t>2013-09-20</a:t>
            </a:fld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0" cap="none" baseline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0" cap="none" baseline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fr-FR" sz="1800"/>
            </a:lvl1pPr>
            <a:lvl2pPr latinLnBrk="0">
              <a:defRPr lang="fr-FR" sz="1600"/>
            </a:lvl2pPr>
            <a:lvl3pPr latinLnBrk="0">
              <a:defRPr lang="fr-FR" sz="1400"/>
            </a:lvl3pPr>
            <a:lvl4pPr latinLnBrk="0">
              <a:defRPr lang="fr-FR" sz="1200"/>
            </a:lvl4pPr>
            <a:lvl5pPr latinLnBrk="0">
              <a:defRPr lang="fr-FR" sz="1200"/>
            </a:lvl5pPr>
            <a:lvl6pPr latinLnBrk="0">
              <a:defRPr lang="fr-FR" sz="1200"/>
            </a:lvl6pPr>
            <a:lvl7pPr latinLnBrk="0">
              <a:defRPr lang="fr-FR" sz="1200"/>
            </a:lvl7pPr>
            <a:lvl8pPr latinLnBrk="0">
              <a:defRPr lang="fr-FR" sz="1200"/>
            </a:lvl8pPr>
            <a:lvl9pPr latinLnBrk="0">
              <a:defRPr lang="fr-FR" sz="12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FF6EB-1E08-4406-B6F9-4E876F9A8C82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CD655-3772-411B-AF86-713CA9FD3B8E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845FE635-7818-4BB5-8DC4-E8E487D0ADB3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fr-FR" sz="3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31AF4-88BA-4433-8024-F264DFABB2F1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 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</a:t>
            </a:r>
          </a:p>
          <a:p>
            <a:pPr lvl="6"/>
            <a:r>
              <a:rPr lang="fr-FR" dirty="0"/>
              <a:t>Septième</a:t>
            </a:r>
          </a:p>
          <a:p>
            <a:pPr lvl="7"/>
            <a:r>
              <a:rPr lang="fr-FR" dirty="0"/>
              <a:t>Huitième</a:t>
            </a:r>
          </a:p>
          <a:p>
            <a:pPr lvl="8"/>
            <a:r>
              <a:rPr lang="fr-FR" dirty="0"/>
              <a:t>Neuvième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bg2"/>
                </a:solidFill>
              </a:defRPr>
            </a:lvl1pPr>
          </a:lstStyle>
          <a:p>
            <a:fld id="{93C7E73D-36CB-4062-BEE2-6DD5ABE83187}" type="datetime1">
              <a:rPr lang="fr-FR" smtClean="0"/>
              <a:pPr/>
              <a:t>2013-09-20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 cap="all" baseline="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fr-FR"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fr-FR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fr-FR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r-FR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r-FR"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r-FR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r-FR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r-FR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r-FR"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r-FR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Plan de projet commercial</a:t>
            </a:r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présentateur | Nom de la société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des coûts</a:t>
            </a:r>
          </a:p>
        </p:txBody>
      </p:sp>
      <p:graphicFrame>
        <p:nvGraphicFramePr>
          <p:cNvPr id="6" name="Emplacement réservé de contenu 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00153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 et jalons du projet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2149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gestion des risques</a:t>
            </a:r>
          </a:p>
        </p:txBody>
      </p:sp>
      <p:graphicFrame>
        <p:nvGraphicFramePr>
          <p:cNvPr id="6" name="Emplacement réservé de contenu 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152526"/>
              </p:ext>
            </p:extLst>
          </p:nvPr>
        </p:nvGraphicFramePr>
        <p:xfrm>
          <a:off x="1341438" y="1901825"/>
          <a:ext cx="9509125" cy="379666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92362"/>
                <a:gridCol w="1447800"/>
                <a:gridCol w="1524000"/>
                <a:gridCol w="1371600"/>
                <a:gridCol w="2773363"/>
              </a:tblGrid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Probabilité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Répercussion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Propriétaire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Plan</a:t>
                      </a:r>
                      <a:r>
                        <a:rPr lang="fr-FR" baseline="0" dirty="0"/>
                        <a:t> d’atténuation</a:t>
                      </a:r>
                      <a:endParaRPr lang="fr-FR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Des coupes budgétaires</a:t>
                      </a:r>
                      <a:r>
                        <a:rPr lang="fr-FR" baseline="0" dirty="0"/>
                        <a:t> peuvent réduire le personnel, et affecter l’étendue et le planning du projet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Moyen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Élevé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Responsable de projet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Voir annexe</a:t>
                      </a:r>
                      <a:r>
                        <a:rPr lang="fr-FR" baseline="0" dirty="0"/>
                        <a:t> pour consulter un plan d’implémentation progressif</a:t>
                      </a:r>
                      <a:endParaRPr lang="fr-FR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Gestion de la qualité et mesures des performances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Définissez les plans de gestion de la qualité </a:t>
            </a:r>
          </a:p>
          <a:p>
            <a:r>
              <a:rPr lang="fr-FR" dirty="0"/>
              <a:t>Comment contrôlerez-vous les coûts ?</a:t>
            </a:r>
          </a:p>
          <a:p>
            <a:r>
              <a:rPr lang="fr-FR" dirty="0"/>
              <a:t>Comment contrôlerez-vous le planning ?</a:t>
            </a:r>
          </a:p>
        </p:txBody>
      </p:sp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Répertoriez des supports et ressources supplémentaires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projet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Brève description du projet</a:t>
            </a: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général du projet</a:t>
            </a:r>
            <a:endParaRPr lang="fr-FR" dirty="0"/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Décrivez le travail à accomplir</a:t>
            </a:r>
          </a:p>
          <a:p>
            <a:r>
              <a:rPr lang="fr-FR" dirty="0"/>
              <a:t>Quel objectif ou quelle fonction sert ce projet ?</a:t>
            </a:r>
          </a:p>
          <a:p>
            <a:r>
              <a:rPr lang="fr-FR" dirty="0"/>
              <a:t>Existe-t-il une relation avec d’autres projets ?</a:t>
            </a:r>
          </a:p>
          <a:p>
            <a:r>
              <a:rPr lang="fr-FR" dirty="0"/>
              <a:t>Quelles sont les parties prenantes ?</a:t>
            </a:r>
          </a:p>
          <a:p>
            <a:r>
              <a:rPr lang="fr-FR" dirty="0"/>
              <a:t>Quelles tâches ne relèvent pas de l’objectif général de ce projet ?</a:t>
            </a: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Identifiez les objectifs globaux du projet :</a:t>
            </a:r>
          </a:p>
          <a:p>
            <a:pPr lvl="1"/>
            <a:r>
              <a:rPr lang="fr-FR" dirty="0"/>
              <a:t>Objectifs techniques</a:t>
            </a:r>
          </a:p>
          <a:p>
            <a:pPr lvl="1"/>
            <a:r>
              <a:rPr lang="fr-FR" dirty="0"/>
              <a:t>Objectifs de planning</a:t>
            </a:r>
          </a:p>
          <a:p>
            <a:pPr lvl="1"/>
            <a:r>
              <a:rPr lang="fr-FR" dirty="0"/>
              <a:t>Objectifs de coûts</a:t>
            </a:r>
          </a:p>
          <a:p>
            <a:pPr lvl="1"/>
            <a:r>
              <a:rPr lang="fr-FR" dirty="0"/>
              <a:t>Objectifs spéciaux</a:t>
            </a:r>
          </a:p>
          <a:p>
            <a:r>
              <a:rPr lang="fr-FR" dirty="0"/>
              <a:t>Aspects qui ne sont pas des objectifs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Livrables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Quels produits ou services seront fournis par votre projet ?</a:t>
            </a:r>
          </a:p>
          <a:p>
            <a:r>
              <a:rPr lang="fr-FR" dirty="0"/>
              <a:t>Indiquez les impératifs des clients</a:t>
            </a:r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Facteurs de succès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Identifiez les éléments essentiels à la réussite de votre projet, notamment :</a:t>
            </a:r>
          </a:p>
          <a:p>
            <a:pPr lvl="1"/>
            <a:r>
              <a:rPr lang="fr-FR" dirty="0"/>
              <a:t>Satisfaction des clients ou parties prenantes</a:t>
            </a:r>
          </a:p>
          <a:p>
            <a:pPr lvl="1"/>
            <a:r>
              <a:rPr lang="fr-FR" dirty="0"/>
              <a:t>Réalisation des objectifs du projet</a:t>
            </a:r>
          </a:p>
          <a:p>
            <a:pPr lvl="1"/>
            <a:r>
              <a:rPr lang="fr-FR" dirty="0"/>
              <a:t>Respect du budget</a:t>
            </a:r>
          </a:p>
          <a:p>
            <a:pPr lvl="1"/>
            <a:r>
              <a:rPr lang="fr-FR" dirty="0"/>
              <a:t>Respect des délais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Rôles et responsabilités au sein de l’équipe de projet</a:t>
            </a:r>
          </a:p>
        </p:txBody>
      </p:sp>
      <p:graphicFrame>
        <p:nvGraphicFramePr>
          <p:cNvPr id="6" name="Emplacement réservé de contenu 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2413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Implémentation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Tâches/activités</a:t>
            </a:r>
          </a:p>
          <a:p>
            <a:r>
              <a:rPr lang="fr-FR" dirty="0"/>
              <a:t>Procédures</a:t>
            </a:r>
          </a:p>
          <a:p>
            <a:r>
              <a:rPr lang="fr-FR" dirty="0"/>
              <a:t>Outils/Technologie</a:t>
            </a:r>
          </a:p>
          <a:p>
            <a:r>
              <a:rPr lang="fr-FR" dirty="0"/>
              <a:t>Processus de contrôle des modifications du projet</a:t>
            </a:r>
          </a:p>
          <a:p>
            <a:endParaRPr lang="fr-FR" dirty="0"/>
          </a:p>
          <a:p>
            <a:endParaRPr lang="fr-FR" dirty="0"/>
          </a:p>
          <a:p>
            <a:pPr marL="45720" indent="0">
              <a:buNone/>
            </a:pPr>
            <a:r>
              <a:rPr lang="fr-FR" dirty="0"/>
              <a:t>Définissez les acronymes utilisés.</a:t>
            </a:r>
          </a:p>
        </p:txBody>
      </p:sp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83060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6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à bandes bleue 16x9">
  <a:themeElements>
    <a:clrScheme name="Conception_bandes_ble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4B5336-6EAA-48CF-9D13-474FDE2931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A0AB41-DD6B-45B8-84A1-115B114C3F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D90948-693C-495E-A997-F81FB6D13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268</Words>
  <Application>Microsoft Office PowerPoint</Application>
  <PresentationFormat>Grand écran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Corbel</vt:lpstr>
      <vt:lpstr>Euphemia</vt:lpstr>
      <vt:lpstr>Wingdings</vt:lpstr>
      <vt:lpstr>Conception à bandes bleue 16x9</vt:lpstr>
      <vt:lpstr>Plan de projet commercial</vt:lpstr>
      <vt:lpstr>Description du projet</vt:lpstr>
      <vt:lpstr>Objectif général du projet</vt:lpstr>
      <vt:lpstr>Objectifs</vt:lpstr>
      <vt:lpstr>Livrables</vt:lpstr>
      <vt:lpstr>Facteurs de succès</vt:lpstr>
      <vt:lpstr>Rôles et responsabilités au sein de l’équipe de projet</vt:lpstr>
      <vt:lpstr>Implémentation</vt:lpstr>
      <vt:lpstr>Ressources</vt:lpstr>
      <vt:lpstr>Analyse des coûts</vt:lpstr>
      <vt:lpstr>Planning et jalons du projet</vt:lpstr>
      <vt:lpstr>Plan de gestion des risques</vt:lpstr>
      <vt:lpstr>Gestion de la qualité et mesures des performances</vt:lpstr>
      <vt:lpstr>Annexe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projet commercial</dc:title>
  <cp:lastModifiedBy>Petr Barborik</cp:lastModifiedBy>
  <cp:revision>2</cp:revision>
  <dcterms:created xsi:type="dcterms:W3CDTF">2013-04-05T19:58:21Z</dcterms:created>
  <dcterms:modified xsi:type="dcterms:W3CDTF">2013-09-20T08:26:48Z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