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9"/>
  </p:notesMasterIdLst>
  <p:sldIdLst>
    <p:sldId id="256" r:id="rId5"/>
    <p:sldId id="257" r:id="rId6"/>
    <p:sldId id="258" r:id="rId7"/>
    <p:sldId id="259" r:id="rId8"/>
  </p:sldIdLst>
  <p:sldSz cx="7772400" cy="10058400"/>
  <p:notesSz cx="6858000" cy="9144000"/>
  <p:defaultTextStyle>
    <a:defPPr rtl="0"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44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0" autoAdjust="0"/>
    <p:restoredTop sz="94672"/>
  </p:normalViewPr>
  <p:slideViewPr>
    <p:cSldViewPr snapToGrid="0" snapToObjects="1" showGuides="1">
      <p:cViewPr varScale="1">
        <p:scale>
          <a:sx n="108" d="100"/>
          <a:sy n="108" d="100"/>
        </p:scale>
        <p:origin x="3796" y="88"/>
      </p:cViewPr>
      <p:guideLst>
        <p:guide orient="horz" pos="3168"/>
        <p:guide pos="2448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9/14/2017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36788" y="1143000"/>
            <a:ext cx="23844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fi"/>
              <a:t>Edit Master text styles</a:t>
            </a:r>
          </a:p>
          <a:p>
            <a:pPr lvl="1" rtl="0"/>
            <a:r>
              <a:rPr lang="fi"/>
              <a:t>Second level</a:t>
            </a:r>
          </a:p>
          <a:p>
            <a:pPr lvl="2" rtl="0"/>
            <a:r>
              <a:rPr lang="fi"/>
              <a:t>Third level</a:t>
            </a:r>
          </a:p>
          <a:p>
            <a:pPr lvl="3" rtl="0"/>
            <a:r>
              <a:rPr lang="fi"/>
              <a:t>Fourth level</a:t>
            </a:r>
          </a:p>
          <a:p>
            <a:pPr lvl="4" rtl="0"/>
            <a:r>
              <a:rPr lang="fi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26B23D1D-0A13-406B-992F-1339523DA8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182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29250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9791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87260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26B23D1D-0A13-406B-992F-1339523DA8C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33025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2930" y="1646133"/>
            <a:ext cx="6606540" cy="3501813"/>
          </a:xfrm>
        </p:spPr>
        <p:txBody>
          <a:bodyPr rtlCol="0" anchor="b"/>
          <a:lstStyle>
            <a:lvl1pPr algn="ctr">
              <a:defRPr sz="5100"/>
            </a:lvl1pPr>
          </a:lstStyle>
          <a:p>
            <a:pPr rtl="0"/>
            <a:r>
              <a:rPr lang="fi"/>
              <a:t>Fare clic per modificare stile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550" y="5282989"/>
            <a:ext cx="5829300" cy="2428451"/>
          </a:xfrm>
        </p:spPr>
        <p:txBody>
          <a:bodyPr rtlCol="0"/>
          <a:lstStyle>
            <a:lvl1pPr marL="0" indent="0" algn="ctr">
              <a:buNone/>
              <a:defRPr sz="2040"/>
            </a:lvl1pPr>
            <a:lvl2pPr marL="388620" indent="0" algn="ctr">
              <a:buNone/>
              <a:defRPr sz="1700"/>
            </a:lvl2pPr>
            <a:lvl3pPr marL="777240" indent="0" algn="ctr">
              <a:buNone/>
              <a:defRPr sz="1530"/>
            </a:lvl3pPr>
            <a:lvl4pPr marL="1165860" indent="0" algn="ctr">
              <a:buNone/>
              <a:defRPr sz="1360"/>
            </a:lvl4pPr>
            <a:lvl5pPr marL="1554480" indent="0" algn="ctr">
              <a:buNone/>
              <a:defRPr sz="1360"/>
            </a:lvl5pPr>
            <a:lvl6pPr marL="1943100" indent="0" algn="ctr">
              <a:buNone/>
              <a:defRPr sz="1360"/>
            </a:lvl6pPr>
            <a:lvl7pPr marL="2331720" indent="0" algn="ctr">
              <a:buNone/>
              <a:defRPr sz="1360"/>
            </a:lvl7pPr>
            <a:lvl8pPr marL="2720340" indent="0" algn="ctr">
              <a:buNone/>
              <a:defRPr sz="1360"/>
            </a:lvl8pPr>
            <a:lvl9pPr marL="3108960" indent="0" algn="ctr">
              <a:buNone/>
              <a:defRPr sz="1360"/>
            </a:lvl9pPr>
          </a:lstStyle>
          <a:p>
            <a:pPr rtl="0"/>
            <a:r>
              <a:rPr lang="fi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fi"/>
              <a:t>Fare clic per modificare gli stili del testo dello schema</a:t>
            </a:r>
          </a:p>
          <a:p>
            <a:pPr lvl="1" rtl="0"/>
            <a:r>
              <a:rPr lang="fi"/>
              <a:t>Secondo livello</a:t>
            </a:r>
          </a:p>
          <a:p>
            <a:pPr lvl="2" rtl="0"/>
            <a:r>
              <a:rPr lang="fi"/>
              <a:t>Terzo livello</a:t>
            </a:r>
          </a:p>
          <a:p>
            <a:pPr lvl="3" rtl="0"/>
            <a:r>
              <a:rPr lang="fi"/>
              <a:t>Quarto livello</a:t>
            </a:r>
          </a:p>
          <a:p>
            <a:pPr lvl="4" rtl="0"/>
            <a:r>
              <a:rPr lang="fi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562124" y="535517"/>
            <a:ext cx="1675924" cy="8524029"/>
          </a:xfrm>
        </p:spPr>
        <p:txBody>
          <a:bodyPr vert="eaVert" rtlCol="0"/>
          <a:lstStyle/>
          <a:p>
            <a:pPr rtl="0"/>
            <a:r>
              <a:rPr lang="fi"/>
              <a:t>Fare clic per modificare stile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353" y="535517"/>
            <a:ext cx="4930616" cy="8524029"/>
          </a:xfrm>
        </p:spPr>
        <p:txBody>
          <a:bodyPr vert="eaVert" rtlCol="0"/>
          <a:lstStyle/>
          <a:p>
            <a:pPr lvl="0" rtl="0"/>
            <a:r>
              <a:rPr lang="fi"/>
              <a:t>Fare clic per modificare gli stili del testo dello schema</a:t>
            </a:r>
          </a:p>
          <a:p>
            <a:pPr lvl="1" rtl="0"/>
            <a:r>
              <a:rPr lang="fi"/>
              <a:t>Secondo livello</a:t>
            </a:r>
          </a:p>
          <a:p>
            <a:pPr lvl="2" rtl="0"/>
            <a:r>
              <a:rPr lang="fi"/>
              <a:t>Terzo livello</a:t>
            </a:r>
          </a:p>
          <a:p>
            <a:pPr lvl="3" rtl="0"/>
            <a:r>
              <a:rPr lang="fi"/>
              <a:t>Quarto livello</a:t>
            </a:r>
          </a:p>
          <a:p>
            <a:pPr lvl="4" rtl="0"/>
            <a:r>
              <a:rPr lang="fi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fi"/>
              <a:t>Fare clic per modificare gli stili del testo dello schema</a:t>
            </a:r>
          </a:p>
          <a:p>
            <a:pPr lvl="1" rtl="0"/>
            <a:r>
              <a:rPr lang="fi"/>
              <a:t>Secondo livello</a:t>
            </a:r>
          </a:p>
          <a:p>
            <a:pPr lvl="2" rtl="0"/>
            <a:r>
              <a:rPr lang="fi"/>
              <a:t>Terzo livello</a:t>
            </a:r>
          </a:p>
          <a:p>
            <a:pPr lvl="3" rtl="0"/>
            <a:r>
              <a:rPr lang="fi"/>
              <a:t>Quarto livello</a:t>
            </a:r>
          </a:p>
          <a:p>
            <a:pPr lvl="4" rtl="0"/>
            <a:r>
              <a:rPr lang="fi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05" y="2507618"/>
            <a:ext cx="6703695" cy="4184014"/>
          </a:xfrm>
        </p:spPr>
        <p:txBody>
          <a:bodyPr rtlCol="0" anchor="b"/>
          <a:lstStyle>
            <a:lvl1pPr>
              <a:defRPr sz="5100"/>
            </a:lvl1pPr>
          </a:lstStyle>
          <a:p>
            <a:pPr rtl="0"/>
            <a:r>
              <a:rPr lang="fi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05" y="6731215"/>
            <a:ext cx="6703695" cy="2200274"/>
          </a:xfrm>
        </p:spPr>
        <p:txBody>
          <a:bodyPr rtlCol="0"/>
          <a:lstStyle>
            <a:lvl1pPr marL="0" indent="0">
              <a:buNone/>
              <a:defRPr sz="2040">
                <a:solidFill>
                  <a:schemeClr val="tx1"/>
                </a:solidFill>
              </a:defRPr>
            </a:lvl1pPr>
            <a:lvl2pPr marL="3886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2pPr>
            <a:lvl3pPr marL="777240" indent="0">
              <a:buNone/>
              <a:defRPr sz="1530">
                <a:solidFill>
                  <a:schemeClr val="tx1">
                    <a:tint val="75000"/>
                  </a:schemeClr>
                </a:solidFill>
              </a:defRPr>
            </a:lvl3pPr>
            <a:lvl4pPr marL="11658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4pPr>
            <a:lvl5pPr marL="155448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5pPr>
            <a:lvl6pPr marL="194310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6pPr>
            <a:lvl7pPr marL="233172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7pPr>
            <a:lvl8pPr marL="272034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8pPr>
            <a:lvl9pPr marL="3108960" indent="0">
              <a:buNone/>
              <a:defRPr sz="136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fi"/>
              <a:t>Fare clic per modificare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 rtlCol="0"/>
          <a:lstStyle/>
          <a:p>
            <a:pPr lvl="0" rtl="0"/>
            <a:r>
              <a:rPr lang="fi"/>
              <a:t>Fare clic per modificare gli stili del testo dello schema</a:t>
            </a:r>
          </a:p>
          <a:p>
            <a:pPr lvl="1" rtl="0"/>
            <a:r>
              <a:rPr lang="fi"/>
              <a:t>Secondo livello</a:t>
            </a:r>
          </a:p>
          <a:p>
            <a:pPr lvl="2" rtl="0"/>
            <a:r>
              <a:rPr lang="fi"/>
              <a:t>Terzo livello</a:t>
            </a:r>
          </a:p>
          <a:p>
            <a:pPr lvl="3" rtl="0"/>
            <a:r>
              <a:rPr lang="fi"/>
              <a:t>Quarto livello</a:t>
            </a:r>
          </a:p>
          <a:p>
            <a:pPr lvl="4" rtl="0"/>
            <a:r>
              <a:rPr lang="fi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 rtlCol="0"/>
          <a:lstStyle/>
          <a:p>
            <a:pPr lvl="0" rtl="0"/>
            <a:r>
              <a:rPr lang="fi"/>
              <a:t>Fare clic per modificare gli stili del testo dello schema</a:t>
            </a:r>
          </a:p>
          <a:p>
            <a:pPr lvl="1" rtl="0"/>
            <a:r>
              <a:rPr lang="fi"/>
              <a:t>Secondo livello</a:t>
            </a:r>
          </a:p>
          <a:p>
            <a:pPr lvl="2" rtl="0"/>
            <a:r>
              <a:rPr lang="fi"/>
              <a:t>Terzo livello</a:t>
            </a:r>
          </a:p>
          <a:p>
            <a:pPr lvl="3" rtl="0"/>
            <a:r>
              <a:rPr lang="fi"/>
              <a:t>Quarto livello</a:t>
            </a:r>
          </a:p>
          <a:p>
            <a:pPr lvl="4" rtl="0"/>
            <a:r>
              <a:rPr lang="fi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535519"/>
            <a:ext cx="6703695" cy="1944159"/>
          </a:xfrm>
        </p:spPr>
        <p:txBody>
          <a:bodyPr rtlCol="0"/>
          <a:lstStyle/>
          <a:p>
            <a:pPr rtl="0"/>
            <a:r>
              <a:rPr lang="fi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5366" y="2465706"/>
            <a:ext cx="3288089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fi"/>
              <a:t>Fare clic per modificare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5366" y="3674110"/>
            <a:ext cx="3288089" cy="5404062"/>
          </a:xfrm>
        </p:spPr>
        <p:txBody>
          <a:bodyPr rtlCol="0"/>
          <a:lstStyle/>
          <a:p>
            <a:pPr lvl="0" rtl="0"/>
            <a:r>
              <a:rPr lang="fi"/>
              <a:t>Fare clic per modificare gli stili del testo dello schema</a:t>
            </a:r>
          </a:p>
          <a:p>
            <a:pPr lvl="1" rtl="0"/>
            <a:r>
              <a:rPr lang="fi"/>
              <a:t>Secondo livello</a:t>
            </a:r>
          </a:p>
          <a:p>
            <a:pPr lvl="2" rtl="0"/>
            <a:r>
              <a:rPr lang="fi"/>
              <a:t>Terzo livello</a:t>
            </a:r>
          </a:p>
          <a:p>
            <a:pPr lvl="3" rtl="0"/>
            <a:r>
              <a:rPr lang="fi"/>
              <a:t>Quarto livello</a:t>
            </a:r>
          </a:p>
          <a:p>
            <a:pPr lvl="4" rtl="0"/>
            <a:r>
              <a:rPr lang="fi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34778" y="2465706"/>
            <a:ext cx="3304282" cy="1208404"/>
          </a:xfrm>
        </p:spPr>
        <p:txBody>
          <a:bodyPr rtlCol="0" anchor="b"/>
          <a:lstStyle>
            <a:lvl1pPr marL="0" indent="0">
              <a:buNone/>
              <a:defRPr sz="2040" b="1"/>
            </a:lvl1pPr>
            <a:lvl2pPr marL="388620" indent="0">
              <a:buNone/>
              <a:defRPr sz="1700" b="1"/>
            </a:lvl2pPr>
            <a:lvl3pPr marL="777240" indent="0">
              <a:buNone/>
              <a:defRPr sz="1530" b="1"/>
            </a:lvl3pPr>
            <a:lvl4pPr marL="1165860" indent="0">
              <a:buNone/>
              <a:defRPr sz="1360" b="1"/>
            </a:lvl4pPr>
            <a:lvl5pPr marL="1554480" indent="0">
              <a:buNone/>
              <a:defRPr sz="1360" b="1"/>
            </a:lvl5pPr>
            <a:lvl6pPr marL="1943100" indent="0">
              <a:buNone/>
              <a:defRPr sz="1360" b="1"/>
            </a:lvl6pPr>
            <a:lvl7pPr marL="2331720" indent="0">
              <a:buNone/>
              <a:defRPr sz="1360" b="1"/>
            </a:lvl7pPr>
            <a:lvl8pPr marL="2720340" indent="0">
              <a:buNone/>
              <a:defRPr sz="1360" b="1"/>
            </a:lvl8pPr>
            <a:lvl9pPr marL="3108960" indent="0">
              <a:buNone/>
              <a:defRPr sz="1360" b="1"/>
            </a:lvl9pPr>
          </a:lstStyle>
          <a:p>
            <a:pPr lvl="0" rtl="0"/>
            <a:r>
              <a:rPr lang="fi"/>
              <a:t>Fare clic per modificare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934778" y="3674110"/>
            <a:ext cx="3304282" cy="5404062"/>
          </a:xfrm>
        </p:spPr>
        <p:txBody>
          <a:bodyPr rtlCol="0"/>
          <a:lstStyle/>
          <a:p>
            <a:pPr lvl="0" rtl="0"/>
            <a:r>
              <a:rPr lang="fi"/>
              <a:t>Fare clic per modificare gli stili del testo dello schema</a:t>
            </a:r>
          </a:p>
          <a:p>
            <a:pPr lvl="1" rtl="0"/>
            <a:r>
              <a:rPr lang="fi"/>
              <a:t>Secondo livello</a:t>
            </a:r>
          </a:p>
          <a:p>
            <a:pPr lvl="2" rtl="0"/>
            <a:r>
              <a:rPr lang="fi"/>
              <a:t>Terzo livello</a:t>
            </a:r>
          </a:p>
          <a:p>
            <a:pPr lvl="3" rtl="0"/>
            <a:r>
              <a:rPr lang="fi"/>
              <a:t>Quarto livello</a:t>
            </a:r>
          </a:p>
          <a:p>
            <a:pPr lvl="4" rtl="0"/>
            <a:r>
              <a:rPr lang="fi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fi"/>
              <a:t>Fare clic per modificare stile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fi"/>
              <a:t>Fare clic per modificare stile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04282" y="1448226"/>
            <a:ext cx="3934778" cy="7147983"/>
          </a:xfrm>
        </p:spPr>
        <p:txBody>
          <a:bodyPr rtlCol="0"/>
          <a:lstStyle>
            <a:lvl1pPr>
              <a:defRPr sz="2720"/>
            </a:lvl1pPr>
            <a:lvl2pPr>
              <a:defRPr sz="2380"/>
            </a:lvl2pPr>
            <a:lvl3pPr>
              <a:defRPr sz="204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 rtl="0"/>
            <a:r>
              <a:rPr lang="fi"/>
              <a:t>Fare clic per modificare gli stili del testo dello schema</a:t>
            </a:r>
          </a:p>
          <a:p>
            <a:pPr lvl="1" rtl="0"/>
            <a:r>
              <a:rPr lang="fi"/>
              <a:t>Secondo livello</a:t>
            </a:r>
          </a:p>
          <a:p>
            <a:pPr lvl="2" rtl="0"/>
            <a:r>
              <a:rPr lang="fi"/>
              <a:t>Terzo livello</a:t>
            </a:r>
          </a:p>
          <a:p>
            <a:pPr lvl="3" rtl="0"/>
            <a:r>
              <a:rPr lang="fi"/>
              <a:t>Quarto livello</a:t>
            </a:r>
          </a:p>
          <a:p>
            <a:pPr lvl="4" rtl="0"/>
            <a:r>
              <a:rPr lang="fi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fi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65" y="670560"/>
            <a:ext cx="2506801" cy="2346960"/>
          </a:xfrm>
        </p:spPr>
        <p:txBody>
          <a:bodyPr rtlCol="0" anchor="b"/>
          <a:lstStyle>
            <a:lvl1pPr>
              <a:defRPr sz="2720"/>
            </a:lvl1pPr>
          </a:lstStyle>
          <a:p>
            <a:pPr rtl="0"/>
            <a:r>
              <a:rPr lang="fi"/>
              <a:t>Fare clic per modificare stile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304282" y="1448226"/>
            <a:ext cx="3934778" cy="7147983"/>
          </a:xfrm>
        </p:spPr>
        <p:txBody>
          <a:bodyPr rtlCol="0" anchor="t"/>
          <a:lstStyle>
            <a:lvl1pPr marL="0" indent="0">
              <a:buNone/>
              <a:defRPr sz="2720"/>
            </a:lvl1pPr>
            <a:lvl2pPr marL="388620" indent="0">
              <a:buNone/>
              <a:defRPr sz="2380"/>
            </a:lvl2pPr>
            <a:lvl3pPr marL="777240" indent="0">
              <a:buNone/>
              <a:defRPr sz="2040"/>
            </a:lvl3pPr>
            <a:lvl4pPr marL="1165860" indent="0">
              <a:buNone/>
              <a:defRPr sz="1700"/>
            </a:lvl4pPr>
            <a:lvl5pPr marL="1554480" indent="0">
              <a:buNone/>
              <a:defRPr sz="1700"/>
            </a:lvl5pPr>
            <a:lvl6pPr marL="1943100" indent="0">
              <a:buNone/>
              <a:defRPr sz="1700"/>
            </a:lvl6pPr>
            <a:lvl7pPr marL="2331720" indent="0">
              <a:buNone/>
              <a:defRPr sz="1700"/>
            </a:lvl7pPr>
            <a:lvl8pPr marL="2720340" indent="0">
              <a:buNone/>
              <a:defRPr sz="1700"/>
            </a:lvl8pPr>
            <a:lvl9pPr marL="3108960" indent="0">
              <a:buNone/>
              <a:defRPr sz="1700"/>
            </a:lvl9pPr>
          </a:lstStyle>
          <a:p>
            <a:pPr rtl="0"/>
            <a:r>
              <a:rPr lang="fi"/>
              <a:t>Trascinare l'immagine su un segnaposto o fare clic sull'icona per aggiungerla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5365" y="3017520"/>
            <a:ext cx="2506801" cy="5590329"/>
          </a:xfrm>
        </p:spPr>
        <p:txBody>
          <a:bodyPr rtlCol="0"/>
          <a:lstStyle>
            <a:lvl1pPr marL="0" indent="0">
              <a:buNone/>
              <a:defRPr sz="1360"/>
            </a:lvl1pPr>
            <a:lvl2pPr marL="388620" indent="0">
              <a:buNone/>
              <a:defRPr sz="1190"/>
            </a:lvl2pPr>
            <a:lvl3pPr marL="777240" indent="0">
              <a:buNone/>
              <a:defRPr sz="1020"/>
            </a:lvl3pPr>
            <a:lvl4pPr marL="1165860" indent="0">
              <a:buNone/>
              <a:defRPr sz="850"/>
            </a:lvl4pPr>
            <a:lvl5pPr marL="1554480" indent="0">
              <a:buNone/>
              <a:defRPr sz="850"/>
            </a:lvl5pPr>
            <a:lvl6pPr marL="1943100" indent="0">
              <a:buNone/>
              <a:defRPr sz="850"/>
            </a:lvl6pPr>
            <a:lvl7pPr marL="2331720" indent="0">
              <a:buNone/>
              <a:defRPr sz="850"/>
            </a:lvl7pPr>
            <a:lvl8pPr marL="2720340" indent="0">
              <a:buNone/>
              <a:defRPr sz="850"/>
            </a:lvl8pPr>
            <a:lvl9pPr marL="3108960" indent="0">
              <a:buNone/>
              <a:defRPr sz="850"/>
            </a:lvl9pPr>
          </a:lstStyle>
          <a:p>
            <a:pPr lvl="0" rtl="0"/>
            <a:r>
              <a:rPr lang="fi"/>
              <a:t>Fare clic per modificare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it-IT"/>
              <a:t>14/09/2017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fi"/>
              <a:t>Fare clic per modificare stile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fi"/>
              <a:t>Fare clic per modificare gli stili del testo dello schema</a:t>
            </a:r>
          </a:p>
          <a:p>
            <a:pPr lvl="1" rtl="0"/>
            <a:r>
              <a:rPr lang="fi"/>
              <a:t>Secondo livello</a:t>
            </a:r>
          </a:p>
          <a:p>
            <a:pPr lvl="2" rtl="0"/>
            <a:r>
              <a:rPr lang="fi"/>
              <a:t>Terzo livello</a:t>
            </a:r>
          </a:p>
          <a:p>
            <a:pPr lvl="3" rtl="0"/>
            <a:r>
              <a:rPr lang="fi"/>
              <a:t>Quarto livello</a:t>
            </a:r>
          </a:p>
          <a:p>
            <a:pPr lvl="4" rtl="0"/>
            <a:r>
              <a:rPr lang="fi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r>
              <a:rPr lang="it-IT"/>
              <a:t>14/09/2017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B4922F1D-9942-8544-9D81-248B85401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7693531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emf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emf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12" Type="http://schemas.openxmlformats.org/officeDocument/2006/relationships/image" Target="../media/image18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11" Type="http://schemas.openxmlformats.org/officeDocument/2006/relationships/image" Target="../media/image17.emf"/><Relationship Id="rId5" Type="http://schemas.openxmlformats.org/officeDocument/2006/relationships/image" Target="../media/image11.png"/><Relationship Id="rId15" Type="http://schemas.openxmlformats.org/officeDocument/2006/relationships/image" Target="../media/image20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Relationship Id="rId14" Type="http://schemas.openxmlformats.org/officeDocument/2006/relationships/image" Target="../media/image7.emf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29.png"/><Relationship Id="rId3" Type="http://schemas.openxmlformats.org/officeDocument/2006/relationships/image" Target="../media/image21.emf"/><Relationship Id="rId7" Type="http://schemas.openxmlformats.org/officeDocument/2006/relationships/image" Target="../media/image25.png"/><Relationship Id="rId12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11" Type="http://schemas.openxmlformats.org/officeDocument/2006/relationships/image" Target="../media/image7.emf"/><Relationship Id="rId5" Type="http://schemas.openxmlformats.org/officeDocument/2006/relationships/image" Target="../media/image23.png"/><Relationship Id="rId10" Type="http://schemas.openxmlformats.org/officeDocument/2006/relationships/image" Target="../media/image27.emf"/><Relationship Id="rId4" Type="http://schemas.openxmlformats.org/officeDocument/2006/relationships/image" Target="../media/image22.png"/><Relationship Id="rId9" Type="http://schemas.openxmlformats.org/officeDocument/2006/relationships/image" Target="../media/image2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image" Target="../media/image2.png"/><Relationship Id="rId7" Type="http://schemas.openxmlformats.org/officeDocument/2006/relationships/image" Target="../media/image32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emf"/><Relationship Id="rId5" Type="http://schemas.openxmlformats.org/officeDocument/2006/relationships/image" Target="../media/image31.png"/><Relationship Id="rId4" Type="http://schemas.openxmlformats.org/officeDocument/2006/relationships/image" Target="../media/image30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0"/>
            <a:ext cx="7772400" cy="9850348"/>
          </a:xfrm>
          <a:prstGeom prst="rect">
            <a:avLst/>
          </a:prstGeom>
          <a:solidFill>
            <a:srgbClr val="315D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0" y="5118862"/>
            <a:ext cx="7772400" cy="4939538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6" y="5794993"/>
            <a:ext cx="2715554" cy="253321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8022" y="417815"/>
            <a:ext cx="1422400" cy="304800"/>
          </a:xfrm>
          <a:prstGeom prst="rect">
            <a:avLst/>
          </a:prstGeom>
        </p:spPr>
      </p:pic>
      <p:sp>
        <p:nvSpPr>
          <p:cNvPr id="8" name="Rettangolo 7"/>
          <p:cNvSpPr/>
          <p:nvPr/>
        </p:nvSpPr>
        <p:spPr>
          <a:xfrm>
            <a:off x="477750" y="789550"/>
            <a:ext cx="6015519" cy="584775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i" sz="3200" dirty="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Viisi tapaa saada</a:t>
            </a:r>
          </a:p>
        </p:txBody>
      </p:sp>
      <p:sp>
        <p:nvSpPr>
          <p:cNvPr id="9" name="Rettangolo 8"/>
          <p:cNvSpPr/>
          <p:nvPr/>
        </p:nvSpPr>
        <p:spPr>
          <a:xfrm>
            <a:off x="488025" y="1258552"/>
            <a:ext cx="8727897" cy="147732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i" sz="4500" kern="1000" dirty="0">
                <a:solidFill>
                  <a:schemeClr val="bg1"/>
                </a:solidFill>
                <a:latin typeface="Segoe Pro Display Light" charset="0"/>
                <a:ea typeface="Segoe Pro Display Light" charset="0"/>
                <a:cs typeface="Segoe Pro Display Light" charset="0"/>
              </a:rPr>
              <a:t>Outlook työskentelemään puolestasi</a:t>
            </a:r>
          </a:p>
        </p:txBody>
      </p:sp>
      <p:sp>
        <p:nvSpPr>
          <p:cNvPr id="10" name="Rettangolo 9"/>
          <p:cNvSpPr/>
          <p:nvPr/>
        </p:nvSpPr>
        <p:spPr>
          <a:xfrm>
            <a:off x="878443" y="5392191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fi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Viestitekstin päättäminen tyylikkäästi</a:t>
            </a:r>
            <a:endParaRPr lang="en-US" sz="1700" i="1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pic>
        <p:nvPicPr>
          <p:cNvPr id="11" name="Immagine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8022" y="5384802"/>
            <a:ext cx="330200" cy="330200"/>
          </a:xfrm>
          <a:prstGeom prst="rect">
            <a:avLst/>
          </a:prstGeom>
        </p:spPr>
      </p:pic>
      <p:sp>
        <p:nvSpPr>
          <p:cNvPr id="12" name="Rettangolo 11"/>
          <p:cNvSpPr/>
          <p:nvPr/>
        </p:nvSpPr>
        <p:spPr>
          <a:xfrm>
            <a:off x="554721" y="8108557"/>
            <a:ext cx="1811262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i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Avaa </a:t>
            </a:r>
          </a:p>
          <a:p>
            <a:pPr algn="ctr" rtl="0"/>
            <a:r>
              <a:rPr lang="fi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uusi viesti.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3" name="Immagin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9348" y="5763861"/>
            <a:ext cx="2578100" cy="2546350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1436" y="5914533"/>
            <a:ext cx="2946400" cy="2355850"/>
          </a:xfrm>
          <a:prstGeom prst="rect">
            <a:avLst/>
          </a:prstGeom>
        </p:spPr>
      </p:pic>
      <p:pic>
        <p:nvPicPr>
          <p:cNvPr id="15" name="Immagine 14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93826" y="6716222"/>
            <a:ext cx="203200" cy="381000"/>
          </a:xfrm>
          <a:prstGeom prst="rect">
            <a:avLst/>
          </a:prstGeom>
        </p:spPr>
      </p:pic>
      <p:pic>
        <p:nvPicPr>
          <p:cNvPr id="16" name="Immagine 1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100721" y="6716222"/>
            <a:ext cx="203200" cy="381000"/>
          </a:xfrm>
          <a:prstGeom prst="rect">
            <a:avLst/>
          </a:prstGeom>
        </p:spPr>
      </p:pic>
      <p:sp>
        <p:nvSpPr>
          <p:cNvPr id="17" name="Rettangolo 16"/>
          <p:cNvSpPr/>
          <p:nvPr/>
        </p:nvSpPr>
        <p:spPr>
          <a:xfrm>
            <a:off x="2919172" y="8108557"/>
            <a:ext cx="2034245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i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Valitse valintanauhassa </a:t>
            </a:r>
            <a:r>
              <a:rPr lang="fi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Allekirjoitus</a:t>
            </a:r>
            <a:r>
              <a:rPr lang="fi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ja sitten </a:t>
            </a:r>
            <a:r>
              <a:rPr lang="fi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Allekirjoitukset</a:t>
            </a:r>
            <a:r>
              <a:rPr lang="fi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533240" y="8108557"/>
            <a:ext cx="1978699" cy="692497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i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Valitse </a:t>
            </a:r>
          </a:p>
          <a:p>
            <a:pPr algn="ctr" rtl="0"/>
            <a:r>
              <a:rPr lang="fi" sz="13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Uusi</a:t>
            </a:r>
            <a:r>
              <a:rPr lang="fi" sz="13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ja anna allekirjoituksellesi nimi.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7203" y="9284385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fi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Lisää seuraavaksi yhteystietosi.</a:t>
            </a:r>
            <a:r>
              <a:rPr lang="fi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 </a:t>
            </a:r>
          </a:p>
        </p:txBody>
      </p:sp>
      <p:sp>
        <p:nvSpPr>
          <p:cNvPr id="20" name="Rettangolo 19"/>
          <p:cNvSpPr/>
          <p:nvPr/>
        </p:nvSpPr>
        <p:spPr>
          <a:xfrm>
            <a:off x="5818723" y="9267821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i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Toimintaohjeet ja video: </a:t>
            </a:r>
          </a:p>
          <a:p>
            <a:pPr rtl="0"/>
            <a:r>
              <a:rPr lang="fi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aka.ms/outlooksignature</a:t>
            </a:r>
          </a:p>
        </p:txBody>
      </p:sp>
      <p:pic>
        <p:nvPicPr>
          <p:cNvPr id="21" name="Immagine 2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190431" y="9214198"/>
            <a:ext cx="546100" cy="546100"/>
          </a:xfrm>
          <a:prstGeom prst="rect">
            <a:avLst/>
          </a:prstGeom>
        </p:spPr>
      </p:pic>
      <p:cxnSp>
        <p:nvCxnSpPr>
          <p:cNvPr id="22" name="Connettore 1 21"/>
          <p:cNvCxnSpPr>
            <a:cxnSpLocks/>
          </p:cNvCxnSpPr>
          <p:nvPr/>
        </p:nvCxnSpPr>
        <p:spPr>
          <a:xfrm>
            <a:off x="3728621" y="9461353"/>
            <a:ext cx="1342815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Immagine 2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89" y="1258553"/>
            <a:ext cx="7324987" cy="4198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0766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1" y="0"/>
            <a:ext cx="7772399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5" name="Rettangolo 4"/>
          <p:cNvSpPr/>
          <p:nvPr/>
        </p:nvSpPr>
        <p:spPr>
          <a:xfrm>
            <a:off x="878440" y="4171903"/>
            <a:ext cx="6751545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i" sz="1500">
                <a:latin typeface="Segoe Pro Display" charset="0"/>
                <a:ea typeface="Segoe Pro Display" charset="0"/>
                <a:cs typeface="Segoe Pro Display" charset="0"/>
              </a:rPr>
              <a:t>Symboli @ on tärkeä sähköpostiviestisi huomaamisen varmistamisessa. Se on myös helppo tapa lisätä henkilöitä Vastaanottaja-riville.</a:t>
            </a:r>
          </a:p>
        </p:txBody>
      </p:sp>
      <p:sp>
        <p:nvSpPr>
          <p:cNvPr id="6" name="Rettangolo 5"/>
          <p:cNvSpPr/>
          <p:nvPr/>
        </p:nvSpPr>
        <p:spPr>
          <a:xfrm>
            <a:off x="3292741" y="5852160"/>
            <a:ext cx="415475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i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Kaikki käyttäjät, jotka @mainitset, lisätään automaattisesti</a:t>
            </a:r>
          </a:p>
          <a:p>
            <a:pPr rtl="0"/>
            <a:r>
              <a:rPr lang="fi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Vastaanottaja-riville. Outlook näyttää @-merkin </a:t>
            </a:r>
          </a:p>
          <a:p>
            <a:pPr rtl="0"/>
            <a:r>
              <a:rPr lang="fi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käyttäjien Saapuneet-kansion viestiluettelossa heidän huomionsa kiinnittämistä varten.</a:t>
            </a:r>
          </a:p>
        </p:txBody>
      </p:sp>
      <p:pic>
        <p:nvPicPr>
          <p:cNvPr id="7" name="Immagin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622" y="401185"/>
            <a:ext cx="897641" cy="897641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649" y="401185"/>
            <a:ext cx="897641" cy="897641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0015" y="129367"/>
            <a:ext cx="2655633" cy="1551311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32109" y="131852"/>
            <a:ext cx="2617087" cy="154882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350015" y="1716330"/>
            <a:ext cx="2617088" cy="1528794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939870" y="1555264"/>
            <a:ext cx="2615718" cy="1690529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49651" y="2053117"/>
            <a:ext cx="857576" cy="857576"/>
          </a:xfrm>
          <a:prstGeom prst="rect">
            <a:avLst/>
          </a:prstGeom>
        </p:spPr>
      </p:pic>
      <p:pic>
        <p:nvPicPr>
          <p:cNvPr id="14" name="Immagine 13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622650" y="2013054"/>
            <a:ext cx="897641" cy="897641"/>
          </a:xfrm>
          <a:prstGeom prst="rect">
            <a:avLst/>
          </a:prstGeom>
        </p:spPr>
      </p:pic>
      <p:sp>
        <p:nvSpPr>
          <p:cNvPr id="15" name="Rettangolo 14"/>
          <p:cNvSpPr/>
          <p:nvPr/>
        </p:nvSpPr>
        <p:spPr>
          <a:xfrm>
            <a:off x="514350" y="13245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i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Teksti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6697345" y="133724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i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Logot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6697345" y="2790755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i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Kuvat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514350" y="2796470"/>
            <a:ext cx="708660" cy="2616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i" sz="11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Linkit</a:t>
            </a:r>
            <a:endParaRPr lang="en-US" sz="11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9" name="Immagine 18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472800" y="3781361"/>
            <a:ext cx="431800" cy="431800"/>
          </a:xfrm>
          <a:prstGeom prst="rect">
            <a:avLst/>
          </a:prstGeom>
        </p:spPr>
      </p:pic>
      <p:sp>
        <p:nvSpPr>
          <p:cNvPr id="20" name="Rettangolo 19"/>
          <p:cNvSpPr/>
          <p:nvPr/>
        </p:nvSpPr>
        <p:spPr>
          <a:xfrm>
            <a:off x="924352" y="3808490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fi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Huomion saaminen maininnan avulla</a:t>
            </a:r>
            <a:endParaRPr lang="en-US" sz="1700" i="1">
              <a:solidFill>
                <a:srgbClr val="315D99"/>
              </a:solidFill>
              <a:latin typeface="Segoe Pro" charset="0"/>
              <a:ea typeface="Segoe Pro" charset="0"/>
              <a:cs typeface="Segoe Pro" charset="0"/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882744" y="5127548"/>
            <a:ext cx="41547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i" sz="12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Kirjoita</a:t>
            </a:r>
          </a:p>
        </p:txBody>
      </p:sp>
      <p:sp>
        <p:nvSpPr>
          <p:cNvPr id="22" name="Rettangolo 21"/>
          <p:cNvSpPr/>
          <p:nvPr/>
        </p:nvSpPr>
        <p:spPr>
          <a:xfrm>
            <a:off x="901425" y="5842690"/>
            <a:ext cx="200553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i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henkilön nimen eteen minne tahansa </a:t>
            </a:r>
          </a:p>
          <a:p>
            <a:pPr rtl="0"/>
            <a:r>
              <a:rPr lang="fi" sz="12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sähköpostiviestin tekstiosaan.</a:t>
            </a:r>
          </a:p>
        </p:txBody>
      </p:sp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557034" y="5100635"/>
            <a:ext cx="669830" cy="633025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954185" y="6166226"/>
            <a:ext cx="6136559" cy="409678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929117" y="7025610"/>
            <a:ext cx="1811262" cy="400110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i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Toimintaohjeet ja video: </a:t>
            </a:r>
          </a:p>
          <a:p>
            <a:pPr rtl="0"/>
            <a:r>
              <a:rPr lang="fi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aka.ms/outlook@mention</a:t>
            </a:r>
          </a:p>
        </p:txBody>
      </p:sp>
      <p:pic>
        <p:nvPicPr>
          <p:cNvPr id="26" name="Immagin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300825" y="6971987"/>
            <a:ext cx="546100" cy="546100"/>
          </a:xfrm>
          <a:prstGeom prst="rect">
            <a:avLst/>
          </a:prstGeom>
        </p:spPr>
      </p:pic>
      <p:pic>
        <p:nvPicPr>
          <p:cNvPr id="27" name="Immagin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8208" y="4854005"/>
            <a:ext cx="4540538" cy="1098517"/>
          </a:xfrm>
          <a:prstGeom prst="rect">
            <a:avLst/>
          </a:prstGeom>
        </p:spPr>
      </p:pic>
      <p:cxnSp>
        <p:nvCxnSpPr>
          <p:cNvPr id="67" name="Connettore 1 66"/>
          <p:cNvCxnSpPr>
            <a:cxnSpLocks/>
          </p:cNvCxnSpPr>
          <p:nvPr/>
        </p:nvCxnSpPr>
        <p:spPr>
          <a:xfrm>
            <a:off x="-48638" y="100584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Connettore 1 69"/>
          <p:cNvCxnSpPr>
            <a:cxnSpLocks/>
          </p:cNvCxnSpPr>
          <p:nvPr/>
        </p:nvCxnSpPr>
        <p:spPr>
          <a:xfrm>
            <a:off x="0" y="3479800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2966325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ttangolo 45"/>
          <p:cNvSpPr/>
          <p:nvPr/>
        </p:nvSpPr>
        <p:spPr>
          <a:xfrm>
            <a:off x="1756" y="-2870"/>
            <a:ext cx="7772400" cy="100584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787403" y="431024"/>
            <a:ext cx="6015519" cy="353943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txBody>
          <a:bodyPr wrap="square" rtlCol="0">
            <a:spAutoFit/>
          </a:bodyPr>
          <a:lstStyle/>
          <a:p>
            <a:pPr rtl="0"/>
            <a:r>
              <a:rPr lang="fi" sz="17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Saman tiedoston yhteiskäyttö</a:t>
            </a:r>
          </a:p>
        </p:txBody>
      </p:sp>
      <p:sp>
        <p:nvSpPr>
          <p:cNvPr id="5" name="Rettangolo 4"/>
          <p:cNvSpPr/>
          <p:nvPr/>
        </p:nvSpPr>
        <p:spPr>
          <a:xfrm>
            <a:off x="1708583" y="6674603"/>
            <a:ext cx="4772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i" sz="1600" dirty="0">
                <a:latin typeface="Segoe Pro Display Light" charset="0"/>
                <a:ea typeface="Segoe Pro Display Light" charset="0"/>
                <a:cs typeface="Segoe Pro Display Light" charset="0"/>
              </a:rPr>
              <a:t>Voit merkitä aikasidonnaiset viestit muistuttamaan </a:t>
            </a:r>
          </a:p>
          <a:p>
            <a:pPr rtl="0"/>
            <a:r>
              <a:rPr lang="fi" sz="1600" dirty="0">
                <a:latin typeface="Segoe Pro Display Light" charset="0"/>
                <a:ea typeface="Segoe Pro Display Light" charset="0"/>
                <a:cs typeface="Segoe Pro Display Light" charset="0"/>
              </a:rPr>
              <a:t>sinua seurannasta, vastaamisesta tai soittamisesta.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400" y="400406"/>
            <a:ext cx="431800" cy="431800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316" y="905373"/>
            <a:ext cx="1579521" cy="1748755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3512" y="905373"/>
            <a:ext cx="1584222" cy="1748755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2457" y="905373"/>
            <a:ext cx="1579521" cy="1748755"/>
          </a:xfrm>
          <a:prstGeom prst="rect">
            <a:avLst/>
          </a:prstGeom>
        </p:spPr>
      </p:pic>
      <p:pic>
        <p:nvPicPr>
          <p:cNvPr id="10" name="Immagin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5398" y="905373"/>
            <a:ext cx="1579521" cy="1748755"/>
          </a:xfrm>
          <a:prstGeom prst="rect">
            <a:avLst/>
          </a:prstGeom>
        </p:spPr>
      </p:pic>
      <p:pic>
        <p:nvPicPr>
          <p:cNvPr id="11" name="Immagin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001728" y="1537275"/>
            <a:ext cx="203200" cy="381000"/>
          </a:xfrm>
          <a:prstGeom prst="rect">
            <a:avLst/>
          </a:prstGeom>
        </p:spPr>
      </p:pic>
      <p:pic>
        <p:nvPicPr>
          <p:cNvPr id="12" name="Immagin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789276" y="1537275"/>
            <a:ext cx="203200" cy="381000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645186" y="1537275"/>
            <a:ext cx="203200" cy="381000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4064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i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Valitse tiedosto tietokoneessa.</a:t>
            </a:r>
            <a:endParaRPr lang="en-US" sz="1100" dirty="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2235200" y="2444167"/>
            <a:ext cx="1499434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i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Liitä tiedosto viestiisi.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3854746" y="2444167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i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Valitse avattava luettelo tiedostonimen vieressä.</a:t>
            </a:r>
          </a:p>
        </p:txBody>
      </p:sp>
      <p:sp>
        <p:nvSpPr>
          <p:cNvPr id="17" name="Rettangolo 16"/>
          <p:cNvSpPr/>
          <p:nvPr/>
        </p:nvSpPr>
        <p:spPr>
          <a:xfrm>
            <a:off x="5614795" y="2444167"/>
            <a:ext cx="1938643" cy="2923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i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Lataa OneDriveen.</a:t>
            </a:r>
          </a:p>
        </p:txBody>
      </p:sp>
      <p:pic>
        <p:nvPicPr>
          <p:cNvPr id="18" name="Immagine 1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3" y="3224940"/>
            <a:ext cx="7130525" cy="2165567"/>
          </a:xfrm>
          <a:prstGeom prst="rect">
            <a:avLst/>
          </a:prstGeom>
        </p:spPr>
      </p:pic>
      <p:sp>
        <p:nvSpPr>
          <p:cNvPr id="19" name="Rettangolo 18"/>
          <p:cNvSpPr/>
          <p:nvPr/>
        </p:nvSpPr>
        <p:spPr>
          <a:xfrm>
            <a:off x="787403" y="5704293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fi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Unohtamisen välttäminen muistutusten avulla</a:t>
            </a:r>
          </a:p>
        </p:txBody>
      </p:sp>
      <p:pic>
        <p:nvPicPr>
          <p:cNvPr id="20" name="Immagine 19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06400" y="5678834"/>
            <a:ext cx="431800" cy="431800"/>
          </a:xfrm>
          <a:prstGeom prst="rect">
            <a:avLst/>
          </a:prstGeom>
        </p:spPr>
      </p:pic>
      <p:sp>
        <p:nvSpPr>
          <p:cNvPr id="21" name="Rettangolo 20"/>
          <p:cNvSpPr/>
          <p:nvPr/>
        </p:nvSpPr>
        <p:spPr>
          <a:xfrm>
            <a:off x="5614795" y="231963"/>
            <a:ext cx="2108967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i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Voit keskustella ja yhteismuokata Word-, Excel- ja PowerPoint-tiedostoja. Siirry osoitteeseen aka.ms/collaborate</a:t>
            </a:r>
          </a:p>
        </p:txBody>
      </p:sp>
      <p:pic>
        <p:nvPicPr>
          <p:cNvPr id="22" name="Immagine 21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021664" y="285368"/>
            <a:ext cx="546100" cy="546100"/>
          </a:xfrm>
          <a:prstGeom prst="rect">
            <a:avLst/>
          </a:prstGeom>
        </p:spPr>
      </p:pic>
      <p:pic>
        <p:nvPicPr>
          <p:cNvPr id="23" name="Immagin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457200" y="6143951"/>
            <a:ext cx="1448634" cy="1380118"/>
          </a:xfrm>
          <a:prstGeom prst="rect">
            <a:avLst/>
          </a:prstGeom>
        </p:spPr>
      </p:pic>
      <p:pic>
        <p:nvPicPr>
          <p:cNvPr id="24" name="Immagine 23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22517" y="7695867"/>
            <a:ext cx="6703309" cy="1447840"/>
          </a:xfrm>
          <a:prstGeom prst="rect">
            <a:avLst/>
          </a:prstGeom>
        </p:spPr>
      </p:pic>
      <p:sp>
        <p:nvSpPr>
          <p:cNvPr id="25" name="Rettangolo 24"/>
          <p:cNvSpPr/>
          <p:nvPr/>
        </p:nvSpPr>
        <p:spPr>
          <a:xfrm>
            <a:off x="479028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i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Valitse lippukuvake</a:t>
            </a:r>
          </a:p>
          <a:p>
            <a:pPr algn="ctr" rtl="0"/>
            <a:r>
              <a:rPr lang="fi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viestiluettelossa.</a:t>
            </a:r>
          </a:p>
        </p:txBody>
      </p:sp>
      <p:sp>
        <p:nvSpPr>
          <p:cNvPr id="26" name="Rettangolo 25"/>
          <p:cNvSpPr/>
          <p:nvPr/>
        </p:nvSpPr>
        <p:spPr>
          <a:xfrm>
            <a:off x="287159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i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Napsauta lippua hiiren kakkospainikkeella ja valitse </a:t>
            </a:r>
            <a:r>
              <a:rPr lang="fi" sz="13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Lisää muistutus</a:t>
            </a:r>
            <a:r>
              <a:rPr lang="fi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27" name="Rettangolo 26"/>
          <p:cNvSpPr/>
          <p:nvPr/>
        </p:nvSpPr>
        <p:spPr>
          <a:xfrm>
            <a:off x="5257283" y="9126849"/>
            <a:ext cx="1938643" cy="492443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algn="ctr" rtl="0"/>
            <a:r>
              <a:rPr lang="fi" sz="13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Määritä muistutusasetukset.</a:t>
            </a:r>
          </a:p>
        </p:txBody>
      </p:sp>
      <p:cxnSp>
        <p:nvCxnSpPr>
          <p:cNvPr id="42" name="Connettore 1 41"/>
          <p:cNvCxnSpPr>
            <a:cxnSpLocks/>
          </p:cNvCxnSpPr>
          <p:nvPr/>
        </p:nvCxnSpPr>
        <p:spPr>
          <a:xfrm>
            <a:off x="-48638" y="55353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ttore 1 42"/>
          <p:cNvCxnSpPr>
            <a:cxnSpLocks/>
          </p:cNvCxnSpPr>
          <p:nvPr/>
        </p:nvCxnSpPr>
        <p:spPr>
          <a:xfrm>
            <a:off x="293" y="9993085"/>
            <a:ext cx="7772400" cy="0"/>
          </a:xfrm>
          <a:prstGeom prst="line">
            <a:avLst/>
          </a:prstGeom>
          <a:ln>
            <a:solidFill>
              <a:srgbClr val="315D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52421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/>
          <p:cNvSpPr/>
          <p:nvPr/>
        </p:nvSpPr>
        <p:spPr>
          <a:xfrm>
            <a:off x="0" y="-29028"/>
            <a:ext cx="7772400" cy="9829800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sz="1200"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5" name="Rettangolo 4"/>
          <p:cNvSpPr/>
          <p:nvPr/>
        </p:nvSpPr>
        <p:spPr>
          <a:xfrm>
            <a:off x="0" y="5743254"/>
            <a:ext cx="7772400" cy="4315146"/>
          </a:xfrm>
          <a:prstGeom prst="rect">
            <a:avLst/>
          </a:prstGeom>
          <a:solidFill>
            <a:srgbClr val="315D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/>
          </a:p>
        </p:txBody>
      </p:sp>
      <p:sp>
        <p:nvSpPr>
          <p:cNvPr id="6" name="Rettangolo 5"/>
          <p:cNvSpPr/>
          <p:nvPr/>
        </p:nvSpPr>
        <p:spPr>
          <a:xfrm>
            <a:off x="1135296" y="6512317"/>
            <a:ext cx="60155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i" sz="1700" i="1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Näytä lisää vihjeitä, videoita, ohjeita ja koulutusta</a:t>
            </a:r>
          </a:p>
        </p:txBody>
      </p:sp>
      <p:sp>
        <p:nvSpPr>
          <p:cNvPr id="7" name="Rettangolo 6"/>
          <p:cNvSpPr/>
          <p:nvPr/>
        </p:nvSpPr>
        <p:spPr>
          <a:xfrm>
            <a:off x="248575" y="7037592"/>
            <a:ext cx="7244178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i" sz="3700" b="1" i="1" dirty="0">
                <a:solidFill>
                  <a:schemeClr val="bg1"/>
                </a:solidFill>
                <a:latin typeface="Segoe Pro" charset="0"/>
                <a:ea typeface="Segoe Pro" charset="0"/>
                <a:cs typeface="Segoe Pro" charset="0"/>
              </a:rPr>
              <a:t>Siirry osoitteeseen aka.ms/officetips</a:t>
            </a:r>
          </a:p>
        </p:txBody>
      </p:sp>
      <p:sp>
        <p:nvSpPr>
          <p:cNvPr id="8" name="Rettangolo 7"/>
          <p:cNvSpPr/>
          <p:nvPr/>
        </p:nvSpPr>
        <p:spPr>
          <a:xfrm>
            <a:off x="1135296" y="8409633"/>
            <a:ext cx="60155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0"/>
            <a:r>
              <a:rPr lang="fi" sz="1700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Nämä ominaisuudet ovat käytettävissä Outlook 2016:ssa ja Outlook for Office 365:ssä. </a:t>
            </a:r>
          </a:p>
          <a:p>
            <a:pPr algn="ctr" rtl="0"/>
            <a:endParaRPr lang="en-US" sz="1700" dirty="0">
              <a:solidFill>
                <a:schemeClr val="bg1"/>
              </a:solidFill>
              <a:latin typeface="Segoe Pro SemiLight" charset="0"/>
              <a:ea typeface="Segoe Pro SemiLight" charset="0"/>
              <a:cs typeface="Segoe Pro SemiLight" charset="0"/>
            </a:endParaRPr>
          </a:p>
          <a:p>
            <a:pPr algn="ctr" rtl="0"/>
            <a:r>
              <a:rPr lang="fi" sz="1700" dirty="0">
                <a:solidFill>
                  <a:schemeClr val="bg1"/>
                </a:solidFill>
                <a:latin typeface="Segoe Pro SemiLight" charset="0"/>
                <a:ea typeface="Segoe Pro SemiLight" charset="0"/>
                <a:cs typeface="Segoe Pro SemiLight" charset="0"/>
              </a:rPr>
              <a:t> </a:t>
            </a:r>
          </a:p>
        </p:txBody>
      </p:sp>
      <p:pic>
        <p:nvPicPr>
          <p:cNvPr id="9" name="Immagin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97200" y="9288728"/>
            <a:ext cx="1778000" cy="381000"/>
          </a:xfrm>
          <a:prstGeom prst="rect">
            <a:avLst/>
          </a:prstGeom>
        </p:spPr>
      </p:pic>
      <p:sp>
        <p:nvSpPr>
          <p:cNvPr id="10" name="Rettangolo 9"/>
          <p:cNvSpPr/>
          <p:nvPr/>
        </p:nvSpPr>
        <p:spPr>
          <a:xfrm>
            <a:off x="773653" y="291209"/>
            <a:ext cx="6015519" cy="353943"/>
          </a:xfrm>
          <a:prstGeom prst="rect">
            <a:avLst/>
          </a:prstGeom>
          <a:solidFill>
            <a:srgbClr val="E6E6E6"/>
          </a:solidFill>
        </p:spPr>
        <p:txBody>
          <a:bodyPr wrap="square" rtlCol="0">
            <a:spAutoFit/>
          </a:bodyPr>
          <a:lstStyle/>
          <a:p>
            <a:pPr rtl="0"/>
            <a:r>
              <a:rPr lang="fi" sz="17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Onko sinulla kysyttävää? Kysy Kerro-toiminnolta.</a:t>
            </a:r>
          </a:p>
        </p:txBody>
      </p:sp>
      <p:sp>
        <p:nvSpPr>
          <p:cNvPr id="11" name="Rettangolo 10"/>
          <p:cNvSpPr/>
          <p:nvPr/>
        </p:nvSpPr>
        <p:spPr>
          <a:xfrm>
            <a:off x="824450" y="645903"/>
            <a:ext cx="722787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0"/>
            <a:r>
              <a:rPr lang="fi" sz="1500" b="1" dirty="0">
                <a:latin typeface="Segoe Pro Display" charset="0"/>
                <a:ea typeface="Segoe Pro Display" charset="0"/>
                <a:cs typeface="Segoe Pro Display" charset="0"/>
              </a:rPr>
              <a:t>Kerro, mitä haluat tehdä </a:t>
            </a:r>
            <a:r>
              <a:rPr lang="fi" sz="1500" dirty="0">
                <a:latin typeface="Segoe Pro Display" charset="0"/>
                <a:ea typeface="Segoe Pro Display" charset="0"/>
                <a:cs typeface="Segoe Pro Display" charset="0"/>
              </a:rPr>
              <a:t>-ruudun avulla saat lisätietoja </a:t>
            </a:r>
          </a:p>
          <a:p>
            <a:pPr rtl="0"/>
            <a:r>
              <a:rPr lang="fi" sz="1500" dirty="0">
                <a:latin typeface="Segoe Pro Display" charset="0"/>
                <a:ea typeface="Segoe Pro Display" charset="0"/>
                <a:cs typeface="Segoe Pro Display" charset="0"/>
              </a:rPr>
              <a:t>kaikista toimenpiteistä, jotka voit tehdä Outlookissa.</a:t>
            </a:r>
          </a:p>
        </p:txBody>
      </p:sp>
      <p:pic>
        <p:nvPicPr>
          <p:cNvPr id="12" name="Immagin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45605" y="189812"/>
            <a:ext cx="1274758" cy="1296183"/>
          </a:xfrm>
          <a:prstGeom prst="rect">
            <a:avLst/>
          </a:prstGeom>
        </p:spPr>
      </p:pic>
      <p:pic>
        <p:nvPicPr>
          <p:cNvPr id="13" name="Immagin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067" y="1396632"/>
            <a:ext cx="6647339" cy="4255144"/>
          </a:xfrm>
          <a:prstGeom prst="rect">
            <a:avLst/>
          </a:prstGeom>
        </p:spPr>
      </p:pic>
      <p:sp>
        <p:nvSpPr>
          <p:cNvPr id="14" name="Rettangolo 13"/>
          <p:cNvSpPr/>
          <p:nvPr/>
        </p:nvSpPr>
        <p:spPr>
          <a:xfrm>
            <a:off x="353143" y="2884598"/>
            <a:ext cx="980981" cy="707886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i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Kirjoita toiminto,</a:t>
            </a:r>
          </a:p>
          <a:p>
            <a:r>
              <a:rPr lang="fi" sz="1000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esimerkiksi </a:t>
            </a:r>
            <a:r>
              <a:rPr lang="en-US" sz="10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"</a:t>
            </a:r>
            <a:r>
              <a:rPr lang="en-US" sz="1000" b="1" dirty="0" err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lukematta</a:t>
            </a:r>
            <a:r>
              <a:rPr lang="en-US" sz="1000" b="1" dirty="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".</a:t>
            </a:r>
            <a:endParaRPr lang="fi" sz="1000" b="1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6399208" y="4251707"/>
            <a:ext cx="1244253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i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Valitse sitten jokin hakutuloksista tai valitse </a:t>
            </a:r>
            <a:r>
              <a:rPr lang="fi" sz="1000" b="1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Hae ohjeita</a:t>
            </a:r>
            <a:r>
              <a:rPr lang="fi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.</a:t>
            </a:r>
          </a:p>
        </p:txBody>
      </p:sp>
      <p:sp>
        <p:nvSpPr>
          <p:cNvPr id="16" name="Rettangolo 15"/>
          <p:cNvSpPr/>
          <p:nvPr/>
        </p:nvSpPr>
        <p:spPr>
          <a:xfrm>
            <a:off x="5961140" y="2161148"/>
            <a:ext cx="2330807" cy="55399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rtl="0"/>
            <a:r>
              <a:rPr lang="fi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Toimintaohjeet </a:t>
            </a:r>
          </a:p>
          <a:p>
            <a:pPr rtl="0"/>
            <a:r>
              <a:rPr lang="fi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ja video: </a:t>
            </a:r>
          </a:p>
          <a:p>
            <a:pPr rtl="0"/>
            <a:r>
              <a:rPr lang="fi" sz="1000">
                <a:solidFill>
                  <a:srgbClr val="315D99"/>
                </a:solidFill>
                <a:latin typeface="Segoe Pro Display" charset="0"/>
                <a:ea typeface="Segoe Pro Display" charset="0"/>
                <a:cs typeface="Segoe Pro Display" charset="0"/>
              </a:rPr>
              <a:t>aka.ms/outlooktellme</a:t>
            </a:r>
            <a:endParaRPr lang="en-US" sz="1000" dirty="0">
              <a:solidFill>
                <a:srgbClr val="315D99"/>
              </a:solidFill>
              <a:latin typeface="Segoe Pro Display" charset="0"/>
              <a:ea typeface="Segoe Pro Display" charset="0"/>
              <a:cs typeface="Segoe Pro Display" charset="0"/>
            </a:endParaRPr>
          </a:p>
        </p:txBody>
      </p:sp>
      <p:pic>
        <p:nvPicPr>
          <p:cNvPr id="17" name="Immagine 1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09487" y="1527262"/>
            <a:ext cx="546100" cy="546100"/>
          </a:xfrm>
          <a:prstGeom prst="rect">
            <a:avLst/>
          </a:prstGeom>
        </p:spPr>
      </p:pic>
      <p:pic>
        <p:nvPicPr>
          <p:cNvPr id="18" name="Immagine 1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14888" y="270101"/>
            <a:ext cx="414824" cy="414824"/>
          </a:xfrm>
          <a:prstGeom prst="rect">
            <a:avLst/>
          </a:prstGeom>
        </p:spPr>
      </p:pic>
      <p:pic>
        <p:nvPicPr>
          <p:cNvPr id="19" name="Picture 1">
            <a:extLst>
              <a:ext uri="{FF2B5EF4-FFF2-40B4-BE49-F238E27FC236}">
                <a16:creationId xmlns:a16="http://schemas.microsoft.com/office/drawing/2014/main" id="{1F22ED86-0434-4D38-A5CB-94433E597A4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499100" y="3777979"/>
            <a:ext cx="1684379" cy="3629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917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9F46917140D694AAEAF39165F579555" ma:contentTypeVersion="10" ma:contentTypeDescription="Create a new document." ma:contentTypeScope="" ma:versionID="6f1e7b6f0b0d35ced780d0a55ee4053f">
  <xsd:schema xmlns:xsd="http://www.w3.org/2001/XMLSchema" xmlns:xs="http://www.w3.org/2001/XMLSchema" xmlns:p="http://schemas.microsoft.com/office/2006/metadata/properties" xmlns:ns1="http://schemas.microsoft.com/sharepoint/v3" xmlns:ns2="876de33e-aaa5-4507-9b92-b84e676ded0d" xmlns:ns3="9a0666c7-4cba-45e4-bb78-1ed48d50e5d1" xmlns:ns4="10dd7f8a-f247-48ee-8534-441ce336aea6" targetNamespace="http://schemas.microsoft.com/office/2006/metadata/properties" ma:root="true" ma:fieldsID="896d2b523964b19186340351f2b60ad5" ns1:_="" ns2:_="" ns3:_="" ns4:_="">
    <xsd:import namespace="http://schemas.microsoft.com/sharepoint/v3"/>
    <xsd:import namespace="876de33e-aaa5-4507-9b92-b84e676ded0d"/>
    <xsd:import namespace="9a0666c7-4cba-45e4-bb78-1ed48d50e5d1"/>
    <xsd:import namespace="10dd7f8a-f247-48ee-8534-441ce336aea6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LastSharedByUser" minOccurs="0"/>
                <xsd:element ref="ns3:LastSharedByTime" minOccurs="0"/>
                <xsd:element ref="ns1:_ip_UnifiedCompliancePolicyProperties" minOccurs="0"/>
                <xsd:element ref="ns1:_ip_UnifiedCompliancePolicyUIAction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2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3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de33e-aaa5-4507-9b92-b84e676ded0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0666c7-4cba-45e4-bb78-1ed48d50e5d1" elementFormDefault="qualified">
    <xsd:import namespace="http://schemas.microsoft.com/office/2006/documentManagement/types"/>
    <xsd:import namespace="http://schemas.microsoft.com/office/infopath/2007/PartnerControls"/>
    <xsd:element name="LastSharedByUser" ma:index="10" nillable="true" ma:displayName="Last Shared By User" ma:description="" ma:hidden="true" ma:internalName="LastSharedByUser" ma:readOnly="true">
      <xsd:simpleType>
        <xsd:restriction base="dms:Note"/>
      </xsd:simpleType>
    </xsd:element>
    <xsd:element name="LastSharedByTime" ma:index="11" nillable="true" ma:displayName="Last Shared By Time" ma:description="" ma:hidden="true" ma:internalName="LastSharedByTime" ma:readOnly="true">
      <xsd:simpleType>
        <xsd:restriction base="dms:DateTim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0dd7f8a-f247-48ee-8534-441ce336aea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4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5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AutoTags" ma:index="16" nillable="true" ma:displayName="MediaServiceAutoTags" ma:description="" ma:internalName="MediaServiceAutoTags" ma:readOnly="true">
      <xsd:simpleType>
        <xsd:restriction base="dms:Text"/>
      </xsd:simpleType>
    </xsd:element>
    <xsd:element name="MediaServiceDateTaken" ma:index="17" nillable="true" ma:displayName="MediaServiceDateTaken" ma:description="" ma:hidden="true" ma:internalName="MediaServiceDateTake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ip_UnifiedCompliancePolicyUIAction xmlns="http://schemas.microsoft.com/sharepoint/v3" xsi:nil="true"/>
    <_ip_UnifiedCompliancePolicyProperties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33FA9B8D-5FC1-4BE0-97A0-C558307AFE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0021AA4B-EC41-4FB4-B03A-FB1D6E73E8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876de33e-aaa5-4507-9b92-b84e676ded0d"/>
    <ds:schemaRef ds:uri="9a0666c7-4cba-45e4-bb78-1ed48d50e5d1"/>
    <ds:schemaRef ds:uri="10dd7f8a-f247-48ee-8534-441ce336aea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7EFE3FC-FA51-4BFD-8881-385B7FC66852}">
  <ds:schemaRefs>
    <ds:schemaRef ds:uri="http://purl.org/dc/terms/"/>
    <ds:schemaRef ds:uri="http://schemas.microsoft.com/office/2006/metadata/properties"/>
    <ds:schemaRef ds:uri="http://schemas.microsoft.com/office/2006/documentManagement/types"/>
    <ds:schemaRef ds:uri="http://schemas.microsoft.com/sharepoint/v3"/>
    <ds:schemaRef ds:uri="http://purl.org/dc/elements/1.1/"/>
    <ds:schemaRef ds:uri="http://schemas.openxmlformats.org/package/2006/metadata/core-properties"/>
    <ds:schemaRef ds:uri="http://schemas.microsoft.com/office/infopath/2007/PartnerControls"/>
    <ds:schemaRef ds:uri="http://www.w3.org/XML/1998/namespace"/>
    <ds:schemaRef ds:uri="10dd7f8a-f247-48ee-8534-441ce336aea6"/>
    <ds:schemaRef ds:uri="9a0666c7-4cba-45e4-bb78-1ed48d50e5d1"/>
    <ds:schemaRef ds:uri="876de33e-aaa5-4507-9b92-b84e676ded0d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18</TotalTime>
  <Words>264</Words>
  <PresentationFormat>Custom</PresentationFormat>
  <Paragraphs>56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Segoe Pro Display</vt:lpstr>
      <vt:lpstr>Segoe Pro Display Light</vt:lpstr>
      <vt:lpstr>Arial</vt:lpstr>
      <vt:lpstr>Calibri</vt:lpstr>
      <vt:lpstr>Calibri Light</vt:lpstr>
      <vt:lpstr>Segoe Pro</vt:lpstr>
      <vt:lpstr>Segoe Pro SemiLight</vt:lpstr>
      <vt:lpstr>Tema di Office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2017-09-14T06:57:53Z</dcterms:created>
  <dcterms:modified xsi:type="dcterms:W3CDTF">2017-09-20T13:54:29Z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0x010100D9F46917140D694AAEAF39165F579555</vt:lpwstr>
  </property>
</Properties>
</file>