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49" d="100"/>
          <a:sy n="149" d="100"/>
        </p:scale>
        <p:origin x="195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fi-FI" dirty="0">
                <a:latin typeface="Corbel" panose="020B0503020204020204" pitchFamily="34" charset="0"/>
              </a:rPr>
              <a:t>21.3.2018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fi-FI" smtClean="0">
                <a:latin typeface="Corbel" panose="020B0503020204020204" pitchFamily="34" charset="0"/>
              </a:rPr>
              <a:t>‹#›</a:t>
            </a:fld>
            <a:endParaRPr lang="fi-F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fi-FI"/>
              <a:t>21.3.2018</a:t>
            </a:r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dirty="0"/>
              <a:t>Muokkaa tekstin perustyylejä napsauttamalla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fi-FI" dirty="0"/>
              <a:t>Lisää otsikko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dirty="0"/>
              <a:t>Lisää alaotsikko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i-FI"/>
              <a:t>21.3.2018</a:t>
            </a:r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o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Elokuu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ys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Syyskuu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ka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Lokakuu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ras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Marraskuu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ulu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Joulukuu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 sz="4000">
                <a:latin typeface="Corbel" panose="020B0503020204020204" pitchFamily="34" charset="0"/>
              </a:defRPr>
            </a:lvl1pPr>
          </a:lstStyle>
          <a:p>
            <a:pPr rtl="0"/>
            <a:r>
              <a:rPr lang="fi-FI" dirty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fi-FI" dirty="0"/>
              <a:t>Muokkaa tekstin perustyylejä napsauttamalla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i-FI"/>
              <a:t>21.3.2018</a:t>
            </a:r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i-FI"/>
              <a:t>21.3.2018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kaude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Ryhmä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Ryhmä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Suora yhdysviiva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uora yhdysviiva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uora yhdysviiva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uora yhdysviiva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uora yhdysviiva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uora yhdysviiva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Ryhmä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Suora yhdysviiva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uora yhdysviiva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uora yhdysviiva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uora yhdysviiva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uora yhdysviiva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uora yhdysviiva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Ryhmä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Suora yhdysviiva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uora yhdysviiva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uora yhdysviiva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uora yhdysviiva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uora yhdysviiva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uora yhdysviiva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Ryhmä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Suora yhdysviiva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uora yhdysviiva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uora yhdysviiva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uora yhdysviiva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uora yhdysviiva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uora yhdysviiva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Ryhmä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Suora yhdysviiva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uora yhdysviiva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uora yhdysviiva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uora yhdysviiva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uora yhdysviiva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uora yhdysviiva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Ryhmä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Ryhmä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Vuosi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Kuukausi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mmi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Ryhmä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Suora yhdysviiva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uora yhdysviiva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uora yhdysviiva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uora yhdysviiva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uora yhdysviiva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uora yhdysviiva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Ryhmä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Suora yhdysviiva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uora yhdysviiva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uora yhdysviiva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uora yhdysviiva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uora yhdysviiva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uora yhdysviiva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Ryhmä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Suora yhdysviiva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uora yhdysviiva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uora yhdysviiva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uora yhdysviiva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uora yhdysviiva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uora yhdysviiva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Ryhmä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Suora yhdysviiva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uora yhdysviiva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uora yhdysviiva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uora yhdysviiva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uora yhdysviiva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uora yhdysviiva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Ryhmä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Suora yhdysviiva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uora yhdysviiva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uora yhdysviiva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uora yhdysviiva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uora yhdysviiva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uora yhdysviiva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Ryhmä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Suora yhdysviiva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uora yhdysviiva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uora yhdysviiva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uora yhdysviiva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uora yhdysviiva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uora yhdysviiva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Ryhmä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Suora yhdysviiva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uora yhdysviiva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uora yhdysviiva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uora yhdysviiva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uora yhdysviiva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uora yhdysviiva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Tammikuu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mi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iruutu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fi-FI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Helmikuu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alis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Maaliskuu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hti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Huhtikuu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Tekstin paikkamerkki 167">
            <a:extLst>
              <a:ext uri="{FF2B5EF4-FFF2-40B4-BE49-F238E27FC236}">
                <a16:creationId xmlns:a16="http://schemas.microsoft.com/office/drawing/2014/main" id="{345A2F87-9DF6-4753-8D1F-BCBF2431241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uko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Toukokuu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sä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Kesäkuu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inäkuun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Ryhmä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Ryhmä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uora yhdysviiva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uora yhdysviiva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uora yhdysviiva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uora yhdysviiva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uora yhdysviiva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uora yhdysviiva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Ryhmä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uora yhdysviiva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uora yhdysviiva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uora yhdysviiva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uora yhdysviiva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uora yhdysviiva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uora yhdysviiva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Ryhmä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uora yhdysviiva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uora yhdysviiva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uora yhdysviiva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uora yhdysviiva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uora yhdysviiva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uora yhdysviiva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Ryhmä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uora yhdysviiva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uora yhdysviiva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uora yhdysviiva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uora yhdysviiva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uora yhdysviiva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uora yhdysviiva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Ryhmä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uora yhdysviiva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uora yhdysviiva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uora yhdysviiva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uora yhdysviiva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uora yhdysviiva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uora yhdysviiva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Ryhmä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uora yhdysviiva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uora yhdysviiva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uora yhdysviiva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uora yhdysviiva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uora yhdysviiva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uora yhdysviiva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Ryhmä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uora yhdysviiva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uora yhdysviiva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uora yhdysviiva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uora yhdysviiva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uora yhdysviiva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uora yhdysviiva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Ryhmä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uora yhdysviiva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uora yhdysviiva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uora yhdysviiva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uora yhdysviiva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uora yhdysviiva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Ryhmä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uora yhdysviiva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iruutu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kstiruutu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kstiruutu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kstiruutu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kstiruutu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kstiruutu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kstiruutu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kstiruutu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kstiruutu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kstiruutu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kstiruutu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i-FI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Tekstin paikkamerkki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4" name="Tekstin paikkamerkki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5" name="Tekstin paikkamerkki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6" name="Tekstin paikkamerkki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7" name="Tekstin paikkamerkki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8" name="Tekstin paikkamerkki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49" name="Tekstin paikkamerkki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0" name="Tekstin paikkamerkki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1" name="Tekstin paikkamerkki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2" name="Tekstin paikkamerkki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3" name="Tekstin paikkamerkki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4" name="Tekstin paikkamerkki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5" name="Tekstin paikkamerkki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6" name="Tekstin paikkamerkki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7" name="Tekstin paikkamerkki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8" name="Tekstin paikkamerkki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59" name="Tekstin paikkamerkki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0" name="Tekstin paikkamerkki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1" name="Tekstin paikkamerkki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2" name="Tekstin paikkamerkki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3" name="Tekstin paikkamerkki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4" name="Tekstin paikkamerkki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5" name="Tekstin paikkamerkki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6" name="Tekstin paikkamerkki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67" name="Tekstin paikkamerkki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73" name="Tekstiruutu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Tekstin paikkamerkki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0" name="Tekstiruutu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Tekstin paikkamerkki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87" name="Tekstiruutu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Tekstin paikkamerkki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96" name="Tekstiruutu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Tekstin paikkamerkki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05" name="Tekstiruutu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Tekstin paikkamerkki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3" name="Tekstiruutu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Tekstin paikkamerkki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15" name="Tekstiruutu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Sunnuntai</a:t>
            </a:r>
          </a:p>
        </p:txBody>
      </p:sp>
      <p:sp>
        <p:nvSpPr>
          <p:cNvPr id="116" name="Tekstiruutu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Maanantai</a:t>
            </a:r>
          </a:p>
        </p:txBody>
      </p:sp>
      <p:sp>
        <p:nvSpPr>
          <p:cNvPr id="117" name="Tekstiruutu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Tiistai</a:t>
            </a:r>
          </a:p>
        </p:txBody>
      </p:sp>
      <p:sp>
        <p:nvSpPr>
          <p:cNvPr id="118" name="Tekstiruutu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Keskiviikko</a:t>
            </a:r>
          </a:p>
        </p:txBody>
      </p:sp>
      <p:sp>
        <p:nvSpPr>
          <p:cNvPr id="119" name="Tekstiruutu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Torstai</a:t>
            </a:r>
          </a:p>
        </p:txBody>
      </p:sp>
      <p:sp>
        <p:nvSpPr>
          <p:cNvPr id="120" name="Tekstiruutu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Perjantai</a:t>
            </a:r>
          </a:p>
        </p:txBody>
      </p:sp>
      <p:sp>
        <p:nvSpPr>
          <p:cNvPr id="121" name="Tekstiruutu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i-FI" sz="1600" dirty="0">
                <a:solidFill>
                  <a:schemeClr val="accent1"/>
                </a:solidFill>
                <a:latin typeface="Corbel" panose="020B0503020204020204" pitchFamily="34" charset="0"/>
              </a:rPr>
              <a:t>Lauantai</a:t>
            </a:r>
          </a:p>
        </p:txBody>
      </p:sp>
      <p:sp>
        <p:nvSpPr>
          <p:cNvPr id="122" name="Tekstiruutu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kstiruutu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Tekstin paikkamerkki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5" name="Tekstin paikkamerkki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6" name="Tekstin paikkamerkki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7" name="Tekstiruutu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i-FI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Tekstin paikkamerkki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29" name="Tekstiruutu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Tekstin paikkamerkki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184" name="Tekstiruutu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kstiruutu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i-FI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kstiruutu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dirty="0">
                <a:latin typeface="Corbel" pitchFamily="34" charset="0"/>
              </a:rPr>
              <a:t>Heinäkuu</a:t>
            </a:r>
          </a:p>
        </p:txBody>
      </p:sp>
      <p:sp>
        <p:nvSpPr>
          <p:cNvPr id="197" name="Suorakulmio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45" name="Tekstin paikkamerkki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6" name="Tekstin paikkamerkki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7" name="Tekstin paikkamerkki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8" name="Tekstin paikkamerkki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49" name="Tekstin paikkamerkki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0" name="Tekstin paikkamerkki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9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i-FI" dirty="0"/>
              <a:t>Lisää tekstiä napsauttamalla</a:t>
            </a:r>
          </a:p>
        </p:txBody>
      </p:sp>
      <p:sp>
        <p:nvSpPr>
          <p:cNvPr id="251" name="Tekstiruutu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Tekstiruutu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Tekstiruutu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Tekstiruutu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Tekstiruutu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Tekstiruutu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i-FI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uorakulmio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46" name="Suorakulmio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47" name="Suorakulmio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dirty="0">
              <a:latin typeface="Corbel" panose="020B0503020204020204" pitchFamily="34" charset="0"/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fi-FI" dirty="0"/>
              <a:t>Lisää otsikko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dirty="0"/>
              <a:t>Lisää tekstiä napsauttamalla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fi-FI"/>
              <a:t>21.3.2018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Ohjeteksti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i-FI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Huomautus: </a:t>
            </a:r>
          </a:p>
          <a:p>
            <a:pPr rtl="0">
              <a:spcBef>
                <a:spcPts val="1200"/>
              </a:spcBef>
            </a:pPr>
            <a:r>
              <a:rPr lang="fi-FI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Voit tulostaa tästä mallista seinäkalenteriversion. Voit myös kopioida minkä tahansa kuukauden dian ja käyttää sitä omassa esityksessäsi.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0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fi-FI" sz="1100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6" name="Tekstin paikkamerkki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39" name="Tekstin paikkamerkki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0" name="Tekstin paikkamerkki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1" name="Tekstin paikkamerkki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2" name="Tekstin paikkamerkki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3" name="Tekstin paikkamerkki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uoden 2014 kuukausikalenteri (ma–su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-te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Vuoden 2014 kuukausikalenteri (ma–su)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Ivo Martisek (Moravia IT s.r.o.)</cp:lastModifiedBy>
  <cp:revision>7</cp:revision>
  <dcterms:created xsi:type="dcterms:W3CDTF">2015-06-10T19:40:02Z</dcterms:created>
  <dcterms:modified xsi:type="dcterms:W3CDTF">2018-04-25T10:14:01Z</dcterms:modified>
</cp:coreProperties>
</file>