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67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684D05-9566-4364-8511-D13C8D72E133}" type="datetime1">
              <a:rPr lang="fi-FI" smtClean="0"/>
              <a:t>17.2.2020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18C0B4-7A4B-45A7-857E-DDF95F2611D7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979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241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3533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765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32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444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12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951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30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46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888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06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yöristetty suorakulmi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grpSp>
        <p:nvGrpSpPr>
          <p:cNvPr id="18" name="oikea reng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Soiki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20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asen reng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Soiki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23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i-FI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noProof="0" dirty="0"/>
              <a:t>Muokkaa alaotsikon perustyyliä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7F6ADC-D84D-4EDB-901F-CD42B0C0E232}" type="datetime1">
              <a:rPr lang="fi-FI" noProof="0" smtClean="0"/>
              <a:t>17.2.2020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fi-FI" noProof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yys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31. elokuuta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syyskuuta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iruutu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1. lokakuuta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fi-FI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iruut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fi-FI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8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syyskuu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EBFD74A-4837-4A12-A971-B43CFA930AFC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ka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noProof="0">
                <a:solidFill>
                  <a:schemeClr val="bg2">
                    <a:lumMod val="90000"/>
                  </a:schemeClr>
                </a:solidFill>
              </a:rPr>
              <a:t>28. syyskuuta</a:t>
            </a:r>
          </a:p>
          <a:p>
            <a:pPr algn="l" rtl="0"/>
            <a:endParaRPr lang="fi-FI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lokakuu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/>
              <a:t>2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/>
              <a:t>3/4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spc="-40" baseline="0" noProof="0">
                <a:solidFill>
                  <a:schemeClr val="tx1"/>
                </a:solidFill>
              </a:rPr>
              <a:t>31/</a:t>
            </a:r>
            <a:r>
              <a:rPr lang="fi-FI" spc="-40" baseline="0" noProof="0">
                <a:solidFill>
                  <a:schemeClr val="bg2">
                    <a:lumMod val="90000"/>
                  </a:schemeClr>
                </a:solidFill>
              </a:rPr>
              <a:t>1. marraskuuta</a:t>
            </a:r>
          </a:p>
        </p:txBody>
      </p:sp>
      <p:sp>
        <p:nvSpPr>
          <p:cNvPr id="1822" name="Tekstiruut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2</a:t>
            </a: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3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/>
              <a:t>4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lokakuu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5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22ED18B-F7D0-4960-86A4-8CDF935E8EB0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ras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26. lokakuuta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i-FI" noProof="0"/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sz="1300" b="0" kern="1200" cap="none" spc="-4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fi-FI" spc="-4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marraskuuta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iruutu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marraskuu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 joulukuuta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62D6C25-25F6-4957-BFC7-B690F3BDC9E9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oulu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30. marraskuuta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joulukuuta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fi-FI" sz="1300" b="0" noProof="0">
                <a:solidFill>
                  <a:schemeClr val="tx1"/>
                </a:solidFill>
                <a:effectLst/>
              </a:rPr>
              <a:t>5/6</a:t>
            </a:r>
            <a:endParaRPr lang="fi-FI" noProof="0">
              <a:solidFill>
                <a:schemeClr val="tx1"/>
              </a:solidFill>
            </a:endParaRP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1. tammikuuta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kstiruut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joulukuu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91EEEDB-4FE5-4EC8-8067-B791883BE427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grpSp>
        <p:nvGrpSpPr>
          <p:cNvPr id="8" name="oikea reng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Soiki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10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asen reng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Soiki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13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422F3E-5B9C-4F43-B4FD-14320B6A43E1}" type="datetime1">
              <a:rPr lang="fi-FI" noProof="0" smtClean="0"/>
              <a:t>17.2.2020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i-FI" noProof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grpSp>
        <p:nvGrpSpPr>
          <p:cNvPr id="6" name="oikea reng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Soiki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8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asen reng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Soiki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11" name="Kuv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1A5D1A-C51D-4447-9DD4-0E7C1D380DDE}" type="datetime1">
              <a:rPr lang="fi-FI" noProof="0" smtClean="0"/>
              <a:t>17.2.2020</a:t>
            </a:fld>
            <a:endParaRPr lang="fi-FI" noProof="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i-FI" noProof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mmi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30. joulukuuta</a:t>
            </a:r>
            <a:endParaRPr lang="fi-FI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fi-FI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kstiruutu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tammikuuta</a:t>
            </a:r>
          </a:p>
        </p:txBody>
      </p:sp>
      <p:sp>
        <p:nvSpPr>
          <p:cNvPr id="1795" name="Tekstiruut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iruutu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iruutu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kstiruutu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1./2. helmikuuta</a:t>
            </a:r>
          </a:p>
        </p:txBody>
      </p:sp>
      <p:sp>
        <p:nvSpPr>
          <p:cNvPr id="1822" name="Tekstiruut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tammikuu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5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04447A2-9BF9-497A-A0F5-15F65417478F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  <p:sp>
        <p:nvSpPr>
          <p:cNvPr id="78" name="Ohjeteksti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i-FI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Huomautus: </a:t>
            </a:r>
          </a:p>
          <a:p>
            <a:pPr rtl="0">
              <a:spcBef>
                <a:spcPts val="1200"/>
              </a:spcBef>
            </a:pPr>
            <a:r>
              <a:rPr lang="fi-FI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Voit tulostaa tästä mallista seinäkalenteriversion. Voit myös kopioida minkä tahansa kuukauden dian ja käyttää sitä omassa esityksessäsi.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mi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27. tammikuuta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fi-FI" noProof="0"/>
          </a:p>
        </p:txBody>
      </p:sp>
      <p:sp>
        <p:nvSpPr>
          <p:cNvPr id="1795" name="Tekstiruut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kstiruutu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1./2. helmikuuta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spc="-40" baseline="0" noProof="0">
                <a:solidFill>
                  <a:schemeClr val="tx1"/>
                </a:solidFill>
              </a:rPr>
              <a:t>29/</a:t>
            </a:r>
            <a:r>
              <a:rPr lang="fi-FI" spc="-40" baseline="0" noProof="0">
                <a:solidFill>
                  <a:schemeClr val="bg2">
                    <a:lumMod val="90000"/>
                  </a:schemeClr>
                </a:solidFill>
              </a:rPr>
              <a:t>1. maaliskuuta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helmikuu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F797FEA-139F-4385-8E84-B4B0EF7E4D57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alis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24. helmikuuta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fi-FI" noProof="0"/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sz="1300" b="0" kern="1200" cap="none" spc="-30" baseline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fi-FI" spc="-3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maaliskuuta</a:t>
            </a:r>
          </a:p>
        </p:txBody>
      </p:sp>
      <p:sp>
        <p:nvSpPr>
          <p:cNvPr id="1798" name="Tekstiruutu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maaliskuu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 huhtikuuta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5FDBEDD-A60B-4D07-B59A-F1A246B66C56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uhti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30. maaliskuuta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huhtikuuta</a:t>
            </a:r>
          </a:p>
          <a:p>
            <a:pPr lvl="0" rtl="0"/>
            <a:endParaRPr lang="fi-FI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fi-FI" noProof="0">
              <a:solidFill>
                <a:schemeClr val="tx1"/>
              </a:solidFill>
            </a:endParaRP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fi-FI" noProof="0">
              <a:solidFill>
                <a:schemeClr val="tx1"/>
              </a:solidFill>
            </a:endParaRP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 toukokuuta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kstiruutu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huhtikuu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61710FB-2CA8-4D08-AB08-C615047F7700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uko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27. huhtikuuta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toukokuuta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iruutu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29</a:t>
            </a:r>
            <a:endParaRPr lang="fi-FI" noProof="0"/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toukokuu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 kesäkuuta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5604859-7CD0-4C46-BA0C-1D9DE696C152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sä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kesäkuuta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fi-FI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1. heinäkuuta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kesäkuu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4E68DCD-C9A0-42B1-8817-0496450CCEB8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inä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29. kesäkuuta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heinäkuuta</a:t>
            </a:r>
          </a:p>
        </p:txBody>
      </p:sp>
      <p:sp>
        <p:nvSpPr>
          <p:cNvPr id="1795" name="Tekstiruut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1./2. elokuuta</a:t>
            </a:r>
          </a:p>
        </p:txBody>
      </p:sp>
      <p:sp>
        <p:nvSpPr>
          <p:cNvPr id="1822" name="Tekstiruut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kstiruut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iruut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iruut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iruut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iruut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heinäkuu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196D9CC-3EDC-479D-8FFD-BE29F4A98ACB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lokuu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ruut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27. heinäkuuta</a:t>
            </a:r>
          </a:p>
        </p:txBody>
      </p:sp>
      <p:sp>
        <p:nvSpPr>
          <p:cNvPr id="1793" name="Tekstiruut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iruut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kstiruut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Tekstiruut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i-FI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kstiruut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1./2. elokuuta</a:t>
            </a:r>
          </a:p>
        </p:txBody>
      </p:sp>
      <p:sp>
        <p:nvSpPr>
          <p:cNvPr id="1798" name="Tekstiruut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iruut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iruut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iruut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iruut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iruut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iruut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iruut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iruut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iruut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iruut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iruut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iruut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iruut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iruut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iruut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iruut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iruut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iruut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iruut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iruut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iruut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iruut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i-FI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kstiruut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kstiruut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i-FI" sz="3600" b="0" noProof="0">
                <a:solidFill>
                  <a:schemeClr val="accent1"/>
                </a:solidFill>
              </a:rPr>
              <a:t>elokuu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1. syyskuuta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i-FI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i-FI" noProof="0"/>
              <a:t>Lisää tekstiä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406FDDB-A280-474F-9DC9-7721D6A6BD4C}" type="datetime1">
              <a:rPr lang="fi-FI" noProof="0" smtClean="0"/>
              <a:t>17.2.2020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i-FI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i-FI" noProof="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grpSp>
        <p:nvGrpSpPr>
          <p:cNvPr id="3618" name="Ryhmä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uora yhdysviiva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uora yhdysviiva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uora yhdysviiva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uora yhdysviiva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uora yhdysviiva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uora yhdysviiva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uora yhdysviiva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Ryhmä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uora yhdysviiva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uora yhdysviiva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uora yhdysviiva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uora yhdysviiva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uora yhdysviiva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uora yhdysviiva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uora yhdysviiva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Ryhmä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uora yhdysviiva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uora yhdysviiva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uora yhdysviiva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uora yhdysviiva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uora yhdysviiva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uora yhdysviiva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uora yhdysviiva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Ryhmä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uora yhdysviiva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uora yhdysviiva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uora yhdysviiva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uora yhdysviiva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uora yhdysviiva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uora yhdysviiva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uora yhdysviiva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Ryhmä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uora yhdysviiva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uora yhdysviiva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uora yhdysviiva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uora yhdysviiva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uora yhdysviiva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uora yhdysviiva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uora yhdysviiva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Ryhmä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uora yhdysviiva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uora yhdysviiva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uora yhdysviiva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uora yhdysviiva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uora yhdysviiva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uora yhdysviiva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uora yhdysviiva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Ryhmä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Ryhmä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uora yhdysviiva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uora yhdysviiva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uora yhdysviiva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uora yhdysviiva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uora yhdysviiva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uora yhdysviiva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uora yhdysviiva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Ryhmä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uora yhdysviiva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uora yhdysviiva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uora yhdysviiva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uora yhdysviiva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uora yhdysviiva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oikea rengas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Soiki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1061" name="Kuv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asen rengas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Soiki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pic>
          <p:nvPicPr>
            <p:cNvPr id="48" name="Kuv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iruutu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MAANANTAI</a:t>
            </a:r>
          </a:p>
        </p:txBody>
      </p:sp>
      <p:sp>
        <p:nvSpPr>
          <p:cNvPr id="1843" name="Tekstiruutu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TIISTAI</a:t>
            </a:r>
          </a:p>
        </p:txBody>
      </p:sp>
      <p:sp>
        <p:nvSpPr>
          <p:cNvPr id="1844" name="Tekstiruutu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KESKIVIIKKO</a:t>
            </a:r>
          </a:p>
        </p:txBody>
      </p:sp>
      <p:sp>
        <p:nvSpPr>
          <p:cNvPr id="1845" name="Tekstiruutu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TORSTAI</a:t>
            </a:r>
          </a:p>
        </p:txBody>
      </p:sp>
      <p:sp>
        <p:nvSpPr>
          <p:cNvPr id="1846" name="Tekstiruutu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PERJANTAI</a:t>
            </a:r>
          </a:p>
        </p:txBody>
      </p:sp>
      <p:sp>
        <p:nvSpPr>
          <p:cNvPr id="1847" name="Tekstiruutu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i-FI" sz="1200" b="1" noProof="0" dirty="0">
                <a:solidFill>
                  <a:schemeClr val="accent1"/>
                </a:solidFill>
              </a:rPr>
              <a:t>LA/SU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i-FI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1DD9DC99-8914-453A-AB41-A3BD2901FB25}" type="datetime1">
              <a:rPr lang="fi-FI" noProof="0" smtClean="0"/>
              <a:t>17.2.2020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fi-FI" noProof="0"/>
              <a:pPr/>
              <a:t>‹#›</a:t>
            </a:fld>
            <a:endParaRPr lang="fi-FI" noProof="0" dirty="0"/>
          </a:p>
        </p:txBody>
      </p:sp>
      <p:sp>
        <p:nvSpPr>
          <p:cNvPr id="86" name="Ohjeteksti"/>
          <p:cNvSpPr/>
          <p:nvPr/>
        </p:nvSpPr>
        <p:spPr>
          <a:xfrm>
            <a:off x="9296399" y="-26670"/>
            <a:ext cx="1594947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i-FI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Huomautus: </a:t>
            </a:r>
          </a:p>
          <a:p>
            <a:pPr rtl="0">
              <a:spcBef>
                <a:spcPts val="1200"/>
              </a:spcBef>
            </a:pPr>
            <a:r>
              <a:rPr lang="fi-FI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Voit tulostaa tästä mallista seinäkalenteriversion. Voit myös kopioida minkä tahansa kuukauden dian ja käyttää sitä omassa esityksessäsi.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kstin paikkamerkki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8" name="Tekstin paikkamerkki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4" name="Tekstin paikkamerkki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0" name="Tekstin paikkamerkki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6" name="Tekstin paikkamerkki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2" name="Tekstin paikkamerkki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1" name="Tekstin paikkamerkki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7" name="Tekstin paikkamerkki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3" name="Tekstin paikkamerkki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9" name="Tekstin paikkamerkki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5" name="Tekstin paikkamerkki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1" name="Tekstin paikkamerkki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3" name="Tekstin paikkamerkki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9" name="Tekstin paikkamerkki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5" name="Tekstin paikkamerkki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1" name="Tekstin paikkamerkki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7" name="Tekstin paikkamerkki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3" name="Tekstin paikkamerkki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4" name="Tekstin paikkamerkki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0" name="Tekstin paikkamerkki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6" name="Tekstin paikkamerkki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2" name="Tekstin paikkamerkki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8" name="Tekstin paikkamerkki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4" name="Tekstin paikkamerkki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5" name="Tekstin paikkamerkki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1" name="Tekstin paikkamerkki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7" name="Tekstin paikkamerkki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3" name="Tekstin paikkamerkki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9" name="Tekstin paikkamerkki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5" name="Tekstin paikkamerkki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6" name="Tekstin paikkamerkki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2" name="Tekstin paikkamerkki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8" name="Tekstin paikkamerkki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4" name="Tekstin paikkamerkki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0" name="Tekstin paikkamerkki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6" name="Tekstin paikkamerkki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in paikkamerkki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3" name="Tekstin paikkamerkki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9" name="Tekstin paikkamerkki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1" name="Tekstin paikkamerkki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7" name="Tekstin paikkamerkki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6" name="Tekstin paikkamerkki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2" name="Tekstin paikkamerkki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8" name="Tekstin paikkamerkki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4" name="Tekstin paikkamerkki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0" name="Tekstin paikkamerkki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6" name="Tekstin paikkamerkki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8" name="Tekstin paikkamerkki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4" name="Tekstin paikkamerkki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6" name="Tekstin paikkamerkki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2" name="Tekstin paikkamerkki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8" name="Tekstin paikkamerkki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9" name="Tekstin paikkamerkki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5" name="Tekstin paikkamerkki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7" name="Tekstin paikkamerkki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3" name="Tekstin paikkamerkki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9" name="Tekstin paikkamerkki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0" name="Tekstin paikkamerkki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6" name="Tekstin paikkamerkki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8" name="Tekstin paikkamerkki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4" name="Tekstin paikkamerkki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0" name="Tekstin paikkamerkki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1" name="Tekstin paikkamerkki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7" name="Tekstin paikkamerkki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9" name="Tekstin paikkamerkki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5" name="Tekstin paikkamerkki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1" name="Tekstin paikkamerkki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in paikkamerkki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3" name="Tekstin paikkamerkki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9" name="Tekstin paikkamerkki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1" name="Tekstin paikkamerkki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7" name="Tekstin paikkamerkki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6" name="Tekstin paikkamerkki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2" name="Tekstin paikkamerkki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8" name="Tekstin paikkamerkki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4" name="Tekstin paikkamerkki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0" name="Tekstin paikkamerkki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6" name="Tekstin paikkamerkki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8" name="Tekstin paikkamerkki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4" name="Tekstin paikkamerkki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6" name="Tekstin paikkamerkki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2" name="Tekstin paikkamerkki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8" name="Tekstin paikkamerkki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9" name="Tekstin paikkamerkki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5" name="Tekstin paikkamerkki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7" name="Tekstin paikkamerkki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3" name="Tekstin paikkamerkki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9" name="Tekstin paikkamerkki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0" name="Tekstin paikkamerkki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6" name="Tekstin paikkamerkki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8" name="Tekstin paikkamerkki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4" name="Tekstin paikkamerkki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0" name="Tekstin paikkamerkki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1" name="Tekstin paikkamerkki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7" name="Tekstin paikkamerkki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9" name="Tekstin paikkamerkki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5" name="Tekstin paikkamerkki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1" name="Tekstin paikkamerkki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n paikkamerkki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7" name="Tekstin paikkamerkki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3" name="Tekstin paikkamerkki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9" name="Tekstin paikkamerkki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6" name="Tekstin paikkamerkki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2" name="Tekstin paikkamerkki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8" name="Tekstin paikkamerkki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8" name="Tekstin paikkamerkki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4" name="Tekstin paikkamerkki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0" name="Tekstin paikkamerkki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9" name="Tekstin paikkamerkki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5" name="Tekstin paikkamerkki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1" name="Tekstin paikkamerkki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4" name="Tekstin paikkamerkki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0" name="Tekstin paikkamerkki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6" name="Tekstin paikkamerkki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2" name="Tekstin paikkamerkki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5" name="Tekstin paikkamerkki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1" name="Tekstin paikkamerkki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7" name="Tekstin paikkamerkki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3" name="Tekstin paikkamerkki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n paikkamerkki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7" name="Tekstin paikkamerkki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3" name="Tekstin paikkamerkki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9" name="Tekstin paikkamerkki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6" name="Tekstin paikkamerkki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2" name="Tekstin paikkamerkki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8" name="Tekstin paikkamerkki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8" name="Tekstin paikkamerkki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4" name="Tekstin paikkamerkki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0" name="Tekstin paikkamerkki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9" name="Tekstin paikkamerkki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5" name="Tekstin paikkamerkki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1" name="Tekstin paikkamerkki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4" name="Tekstin paikkamerkki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0" name="Tekstin paikkamerkki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6" name="Tekstin paikkamerkki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2" name="Tekstin paikkamerkki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5" name="Tekstin paikkamerkki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1" name="Tekstin paikkamerkki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7" name="Tekstin paikkamerkki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3" name="Tekstin paikkamerkki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n paikkamerkki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7" name="Tekstin paikkamerkki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3" name="Tekstin paikkamerkki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9" name="Tekstin paikkamerkki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6" name="Tekstin paikkamerkki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2" name="Tekstin paikkamerkki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8" name="Tekstin paikkamerkki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8" name="Tekstin paikkamerkki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4" name="Tekstin paikkamerkki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0" name="Tekstin paikkamerkki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9" name="Tekstin paikkamerkki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5" name="Tekstin paikkamerkki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1" name="Tekstin paikkamerkki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4" name="Tekstin paikkamerkki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0" name="Tekstin paikkamerkki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6" name="Tekstin paikkamerkki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2" name="Tekstin paikkamerkki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5" name="Tekstin paikkamerkki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1" name="Tekstin paikkamerkki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7" name="Tekstin paikkamerkki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3" name="Tekstin paikkamerkki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n paikkamerkki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7" name="Tekstin paikkamerkki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3" name="Tekstin paikkamerkki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9" name="Tekstin paikkamerkki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6" name="Tekstin paikkamerkki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2" name="Tekstin paikkamerkki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8" name="Tekstin paikkamerkki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8" name="Tekstin paikkamerkki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4" name="Tekstin paikkamerkki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0" name="Tekstin paikkamerkki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9" name="Tekstin paikkamerkki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5" name="Tekstin paikkamerkki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1" name="Tekstin paikkamerkki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4" name="Tekstin paikkamerkki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0" name="Tekstin paikkamerkki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6" name="Tekstin paikkamerkki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2" name="Tekstin paikkamerkki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45" name="Tekstin paikkamerkki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1" name="Tekstin paikkamerkki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57" name="Tekstin paikkamerkki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3" name="Tekstin paikkamerkki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ksirenkainen kalenteri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-te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Näytössä katseltava diaesitys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Kaksirenkainen kalenteri 2020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2020-02-17T07:44:51Z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