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01C1E23-DEED-4881-9649-D4762C05BFCF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51C54FC3-7019-4130-999F-2934A1BA08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6F8C37A-3116-4396-BF80-C7455E378427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B1DC21C-4BBA-449A-9AC6-2347AA4403E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Muuta kutsun tekstiä valitsemalla esimerkkiteksti ja kirjoittamalla sitten oman tapahtumasi tiedot. Jos haluat käyttää tyhjää pohjaa, lisää uusi sivu valitsemalla Aloitus-välilehdessä Uusi dia ja kirjoita tekstit tyhjiin paikkamerkkeihin.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ts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uorakulmi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4" name="Kuva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Suorakulmio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Puolivapaa piirto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Tekstin paikkamerkki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8" name="Tekstin paikkamerkki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49" name="Tekstin paikkamerkki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fi-F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57" name="Suorakulmi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8" name="Kuva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Suorakulmio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" name="Puolivapaa piirto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" name="Tekstin paikkamerkki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2" name="Tekstin paikkamerkki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fi-FI"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  <p:sp>
        <p:nvSpPr>
          <p:cNvPr id="63" name="Tekstin paikkamerkki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fi-FI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tekstiä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noProof="0" dirty="0"/>
              <a:t>Toinen</a:t>
            </a:r>
            <a:r>
              <a:rPr lang="fi-FI" dirty="0"/>
              <a:t>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15.1.2014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Paljon onnea Sirkka!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Tervetuloa juhlimaan kanssamme</a:t>
            </a:r>
          </a:p>
          <a:p>
            <a:r>
              <a:rPr lang="fi-FI"/>
              <a:t>maanantaina 23.8. klo 14.30 alkaen.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/>
              <a:t>Sushi-ravintola</a:t>
            </a:r>
          </a:p>
          <a:p>
            <a:r>
              <a:rPr lang="fi-FI"/>
              <a:t>Pääkatu 123, Helsinki</a:t>
            </a:r>
          </a:p>
          <a:p>
            <a:r>
              <a:rPr lang="fi-FI"/>
              <a:t>Vp. pinja@esimerkki.com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Paljon onnea Heidi!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Tervetuloa juhlimaan kanssamme</a:t>
            </a:r>
          </a:p>
          <a:p>
            <a:r>
              <a:rPr lang="fi-FI"/>
              <a:t>maanantaina 23.8. klo 14.30 alkaen.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Sushi-ravintola</a:t>
            </a:r>
          </a:p>
          <a:p>
            <a:r>
              <a:rPr lang="fi-FI"/>
              <a:t>Pääkatu 123, Helsinki</a:t>
            </a:r>
          </a:p>
          <a:p>
            <a:r>
              <a:rPr lang="fi-FI"/>
              <a:t>Vp. pinja@esimerkki.com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Kutsu (sininen nauha)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Mukautettu</PresentationFormat>
  <Paragraphs>14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Century</vt:lpstr>
      <vt:lpstr>Kutsu (sininen nauha)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2012-09-23T22:37:12Z</dcterms:created>
  <dcterms:modified xsi:type="dcterms:W3CDTF">2014-01-15T15:07:19Z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