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1"/>
  </p:notesMasterIdLst>
  <p:handoutMasterIdLst>
    <p:handoutMasterId r:id="rId62"/>
  </p:handoutMasterIdLst>
  <p:sldIdLst>
    <p:sldId id="256" r:id="rId5"/>
    <p:sldId id="262" r:id="rId6"/>
    <p:sldId id="257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21" r:id="rId42"/>
    <p:sldId id="322" r:id="rId43"/>
    <p:sldId id="323" r:id="rId44"/>
    <p:sldId id="324" r:id="rId45"/>
    <p:sldId id="325" r:id="rId46"/>
    <p:sldId id="326" r:id="rId47"/>
    <p:sldId id="327" r:id="rId48"/>
    <p:sldId id="328" r:id="rId49"/>
    <p:sldId id="329" r:id="rId50"/>
    <p:sldId id="330" r:id="rId51"/>
    <p:sldId id="331" r:id="rId52"/>
    <p:sldId id="332" r:id="rId53"/>
    <p:sldId id="333" r:id="rId54"/>
    <p:sldId id="334" r:id="rId55"/>
    <p:sldId id="335" r:id="rId56"/>
    <p:sldId id="336" r:id="rId57"/>
    <p:sldId id="337" r:id="rId58"/>
    <p:sldId id="338" r:id="rId59"/>
    <p:sldId id="339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721" autoAdjust="0"/>
  </p:normalViewPr>
  <p:slideViewPr>
    <p:cSldViewPr snapToGrid="0" showGuides="1">
      <p:cViewPr varScale="1">
        <p:scale>
          <a:sx n="85" d="100"/>
          <a:sy n="85" d="100"/>
        </p:scale>
        <p:origin x="132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ableStyles" Target="tableStyles.xml"/><Relationship Id="rId5" Type="http://schemas.openxmlformats.org/officeDocument/2006/relationships/slide" Target="slides/slide1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2447117E-D58A-422A-A81B-362E9F2EA265}" type="datetimeFigureOut">
              <a:rPr lang="fi-FI" smtClean="0"/>
              <a:t>15.1.2014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9A438575-B761-4121-A7E4-457BB62656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D1552672-2D72-42C2-B0B5-4CADDCB794C9}" type="datetimeFigureOut">
              <a:t>15.1.2014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F54BA502-DDEA-4552-B72A-9C62FF6620C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Voit lisätä pelilaudalle myös omia luokkia ja pistearvoja. Kirjoita dioihin kysymykset ja vastaukset.</a:t>
            </a:r>
          </a:p>
          <a:p>
            <a:endParaRPr lang="fi-FI" dirty="0"/>
          </a:p>
          <a:p>
            <a:r>
              <a:rPr lang="fi-FI" dirty="0"/>
              <a:t>Kun olet Diaesitys-näkymässä, pääset </a:t>
            </a:r>
            <a:r>
              <a:rPr lang="fi-FI" dirty="0" smtClean="0"/>
              <a:t>siirtymään haluamaasi kysymykseen </a:t>
            </a:r>
            <a:r>
              <a:rPr lang="fi-FI" dirty="0"/>
              <a:t>valitsemalla vastaavan alleviivatun kohdan. Siirry </a:t>
            </a:r>
            <a:r>
              <a:rPr lang="fi-FI" dirty="0" smtClean="0"/>
              <a:t>sitten vastausdiaan. </a:t>
            </a:r>
            <a:r>
              <a:rPr lang="fi-FI" dirty="0"/>
              <a:t>Palaa tähän pelilautadiaan </a:t>
            </a:r>
            <a:r>
              <a:rPr lang="fi-FI" dirty="0" smtClean="0"/>
              <a:t> napsauttamalla </a:t>
            </a:r>
            <a:r>
              <a:rPr lang="fi-FI" dirty="0"/>
              <a:t> vasemmanpuoleista kolmiota.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66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1044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Kirjoita kysymykset ja vastaukset paikkamerkkeihin. Voit lisätä luokan ja pistearvon näkyville näytön alalaitaan</a:t>
            </a:r>
            <a:r>
              <a:rPr lang="fi-FI" dirty="0" smtClean="0"/>
              <a:t>.</a:t>
            </a:r>
          </a:p>
          <a:p>
            <a:endParaRPr lang="fi-FI" dirty="0"/>
          </a:p>
          <a:p>
            <a:r>
              <a:rPr lang="fi-FI" dirty="0"/>
              <a:t>Saat vastauksen näkyviin Diaesitys-näkymässä napsauttamalla oikeanpuoleista kolmiota. Pääset palaamaan pelilautadiaan napsauttamalla vasemmanpuoleista kolmiota.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9214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Kirjoita kysymykset ja vastaukset paikkamerkkeihin. Voit lisätä luokan ja pistearvon näkyville näytön alalaitaan.</a:t>
            </a:r>
          </a:p>
          <a:p>
            <a:endParaRPr lang="fi-FI" dirty="0"/>
          </a:p>
          <a:p>
            <a:r>
              <a:rPr lang="fi-FI" dirty="0"/>
              <a:t>Diaesitys-näkymässä </a:t>
            </a:r>
            <a:r>
              <a:rPr lang="fi-FI" dirty="0" smtClean="0"/>
              <a:t>pääset </a:t>
            </a:r>
            <a:r>
              <a:rPr lang="fi-FI" dirty="0"/>
              <a:t>palaamaan pelilautadiaan napsauttamalla vasemmanpuoleista kolmiota. 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8122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153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0577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lila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400" baseline="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Luokka 1</a:t>
            </a:r>
          </a:p>
        </p:txBody>
      </p:sp>
      <p:sp>
        <p:nvSpPr>
          <p:cNvPr id="40" name="Tekstin paikkamerkki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45" name="Tekstin paikkamerkki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50" name="Tekstin paikkamerkki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55" name="Tekstin paikkamerkki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60" name="Tekstin paikkamerkki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36" name="Tekstin paikkamerkki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400" baseline="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Luokka 2</a:t>
            </a:r>
          </a:p>
        </p:txBody>
      </p:sp>
      <p:sp>
        <p:nvSpPr>
          <p:cNvPr id="41" name="Tekstin paikkamerkki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46" name="Tekstin paikkamerkki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51" name="Tekstin paikkamerkki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56" name="Tekstin paikkamerkki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61" name="Tekstin paikkamerkki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37" name="Tekstin paikkamerkki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400" baseline="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Luokka 3</a:t>
            </a:r>
          </a:p>
        </p:txBody>
      </p:sp>
      <p:sp>
        <p:nvSpPr>
          <p:cNvPr id="42" name="Tekstin paikkamerkki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47" name="Tekstin paikkamerkki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52" name="Tekstin paikkamerkki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57" name="Tekstin paikkamerkki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62" name="Tekstin paikkamerkki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38" name="Tekstin paikkamerkki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400" baseline="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Luokka 4</a:t>
            </a:r>
          </a:p>
        </p:txBody>
      </p:sp>
      <p:sp>
        <p:nvSpPr>
          <p:cNvPr id="43" name="Tekstin paikkamerkki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48" name="Tekstin paikkamerkki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53" name="Tekstin paikkamerkki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58" name="Tekstin paikkamerkki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63" name="Tekstin paikkamerkki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39" name="Tekstin paikkamerkki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400" baseline="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Luokka 5</a:t>
            </a:r>
          </a:p>
        </p:txBody>
      </p:sp>
      <p:sp>
        <p:nvSpPr>
          <p:cNvPr id="44" name="Tekstin paikkamerkki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49" name="Tekstin paikkamerkki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54" name="Tekstin paikkamerkki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59" name="Tekstin paikkamerkki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64" name="Tekstin paikkamerkki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okan 3 vastaukse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fi-FI" sz="1380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Vastaus</a:t>
            </a:r>
          </a:p>
        </p:txBody>
      </p:sp>
      <p:sp>
        <p:nvSpPr>
          <p:cNvPr id="8" name="Kysymys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fi-FI" sz="3200" baseline="0"/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Lisää vastaus tähän. </a:t>
            </a:r>
          </a:p>
        </p:txBody>
      </p:sp>
      <p:sp>
        <p:nvSpPr>
          <p:cNvPr id="2" name="Suorakulmi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Pisteet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fi-FI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10" name="Takaisin pelilaudalle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5" name="Otsikko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fi-FI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fi-FI"/>
              <a:t>Luokka 3</a:t>
            </a:r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okka 4 -osittaj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0">
              <a:defRPr lang="fi-FI" sz="540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Luokka 4 -ositusdia</a:t>
            </a:r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okan 4 kysymykse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fi-FI" sz="1150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Kysymys</a:t>
            </a:r>
          </a:p>
        </p:txBody>
      </p:sp>
      <p:sp>
        <p:nvSpPr>
          <p:cNvPr id="8" name="Kysymys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fi-FI" sz="3200" baseline="0"/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Lisää kysymys tähän. </a:t>
            </a:r>
          </a:p>
        </p:txBody>
      </p:sp>
      <p:sp>
        <p:nvSpPr>
          <p:cNvPr id="2" name="Suorakulmi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Pisteet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fi-FI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10" name="Takaisin pelilaudalle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5" name="Otsikko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fi-FI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fi-FI"/>
              <a:t>Luokka 4</a:t>
            </a:r>
          </a:p>
        </p:txBody>
      </p:sp>
      <p:sp>
        <p:nvSpPr>
          <p:cNvPr id="12" name="Takaisin pelilaudalle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1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okan 4 vastaukse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fi-FI" sz="1380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Vastaus</a:t>
            </a:r>
          </a:p>
        </p:txBody>
      </p:sp>
      <p:sp>
        <p:nvSpPr>
          <p:cNvPr id="8" name="Kysymys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fi-FI" sz="3200" baseline="0"/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Lisää vastaus tähän. </a:t>
            </a:r>
          </a:p>
        </p:txBody>
      </p:sp>
      <p:sp>
        <p:nvSpPr>
          <p:cNvPr id="2" name="Suorakulmi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Pisteet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fi-FI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10" name="Takaisin pelilaudalle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4" name="Otsikko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fi-FI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fi-FI"/>
              <a:t>Luokka 4</a:t>
            </a:r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okka 5 -osittaj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0">
              <a:defRPr lang="fi-FI" sz="540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Luokka 5 -ositusdia</a:t>
            </a:r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okan 5 kysymykset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fi-FI" sz="1150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Kysymys</a:t>
            </a:r>
          </a:p>
        </p:txBody>
      </p:sp>
      <p:sp>
        <p:nvSpPr>
          <p:cNvPr id="8" name="Kysymys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fi-FI" sz="3200" baseline="0"/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Lisää kysymys tähän. </a:t>
            </a:r>
          </a:p>
        </p:txBody>
      </p:sp>
      <p:sp>
        <p:nvSpPr>
          <p:cNvPr id="2" name="Suorakulmi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Pisteet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fi-FI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10" name="Takaisin pelilaudalle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5" name="Otsikko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fi-FI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fi-FI"/>
              <a:t>Luokka 5</a:t>
            </a:r>
          </a:p>
        </p:txBody>
      </p:sp>
      <p:sp>
        <p:nvSpPr>
          <p:cNvPr id="12" name="Takaisin pelilaudalle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0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okan 5 vastaukse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fi-FI" sz="1380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Vastaus</a:t>
            </a:r>
          </a:p>
        </p:txBody>
      </p:sp>
      <p:sp>
        <p:nvSpPr>
          <p:cNvPr id="8" name="Kysymys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fi-FI" sz="3200" baseline="0"/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Lisää vastaus tähän. </a:t>
            </a:r>
          </a:p>
        </p:txBody>
      </p:sp>
      <p:sp>
        <p:nvSpPr>
          <p:cNvPr id="2" name="Suorakulmi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Pisteet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fi-FI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10" name="Takaisin pelilaudalle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5" name="Otsikko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fi-FI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fi-FI"/>
              <a:t>Luokka 5</a:t>
            </a:r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okka 1 -osittaj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0">
              <a:defRPr lang="fi-FI" sz="540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Luokka 1 -ositusdia</a:t>
            </a:r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okan 1 kysymykse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fi-FI" sz="1150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Kysymys</a:t>
            </a:r>
          </a:p>
        </p:txBody>
      </p:sp>
      <p:sp>
        <p:nvSpPr>
          <p:cNvPr id="8" name="Kysymys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fi-FI" sz="3200" baseline="0"/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Lisää kysymys tähän. </a:t>
            </a:r>
          </a:p>
        </p:txBody>
      </p:sp>
      <p:sp>
        <p:nvSpPr>
          <p:cNvPr id="2" name="Suorakulmi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Pisteet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fi-FI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10" name="Takaisin pelilaudalle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6" name="Otsikko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fi-FI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fi-FI"/>
              <a:t>Luokka 1</a:t>
            </a:r>
          </a:p>
        </p:txBody>
      </p:sp>
      <p:sp>
        <p:nvSpPr>
          <p:cNvPr id="14" name="Takaisin pelilaudalle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2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okan 1 vastaukse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fi-FI" sz="1380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Vastaus</a:t>
            </a:r>
          </a:p>
        </p:txBody>
      </p:sp>
      <p:sp>
        <p:nvSpPr>
          <p:cNvPr id="8" name="Kysymys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fi-FI" sz="3200" baseline="0"/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Lisää vastaus tähän. </a:t>
            </a:r>
          </a:p>
        </p:txBody>
      </p:sp>
      <p:sp>
        <p:nvSpPr>
          <p:cNvPr id="2" name="Suorakulmi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Pisteet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fi-FI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10" name="Takaisin pelilaudalle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4" name="Otsikko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fi-FI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fi-FI"/>
              <a:t>Luokka 1</a:t>
            </a:r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okka 2 -osittaj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0">
              <a:defRPr lang="fi-FI" sz="540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Luokka 2 -ositusdia</a:t>
            </a:r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okan 2 kysymykse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fi-FI" sz="1150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Kysymys</a:t>
            </a:r>
          </a:p>
        </p:txBody>
      </p:sp>
      <p:sp>
        <p:nvSpPr>
          <p:cNvPr id="8" name="Kysymys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fi-FI" sz="3200" baseline="0"/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Lisää kysymys tähän. </a:t>
            </a:r>
          </a:p>
        </p:txBody>
      </p:sp>
      <p:sp>
        <p:nvSpPr>
          <p:cNvPr id="2" name="Suorakulmi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Pisteet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fi-FI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10" name="Takaisin pelilaudalle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4" name="Otsikko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fi-FI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fi-FI"/>
              <a:t>Luokka 2</a:t>
            </a:r>
          </a:p>
        </p:txBody>
      </p:sp>
      <p:sp>
        <p:nvSpPr>
          <p:cNvPr id="12" name="Takaisin pelilaudalle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okan 2 vastaukse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fi-FI" sz="1380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Vastaus</a:t>
            </a:r>
          </a:p>
        </p:txBody>
      </p:sp>
      <p:sp>
        <p:nvSpPr>
          <p:cNvPr id="8" name="Kysymys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fi-FI" sz="3200" baseline="0"/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Lisää vastaus tähän. </a:t>
            </a:r>
          </a:p>
        </p:txBody>
      </p:sp>
      <p:sp>
        <p:nvSpPr>
          <p:cNvPr id="2" name="Suorakulmi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Pisteet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fi-FI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10" name="Takaisin pelilaudalle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4" name="Otsikko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fi-FI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fi-FI"/>
              <a:t>Luokka 2</a:t>
            </a:r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okka 3 -osittaj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0">
              <a:defRPr lang="fi-FI" sz="540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Luokka 3 -ositusdia</a:t>
            </a:r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okan 3 kysymykse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fi-FI" sz="1150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Kysymys</a:t>
            </a:r>
          </a:p>
        </p:txBody>
      </p:sp>
      <p:sp>
        <p:nvSpPr>
          <p:cNvPr id="8" name="Kysymys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fi-FI" sz="3200" baseline="0"/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Lisää kysymys tähän. </a:t>
            </a:r>
          </a:p>
        </p:txBody>
      </p:sp>
      <p:sp>
        <p:nvSpPr>
          <p:cNvPr id="2" name="Suorakulmi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Pisteet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fi-FI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3200"/>
            </a:lvl2pPr>
            <a:lvl3pPr marL="0" indent="0" latinLnBrk="0">
              <a:spcBef>
                <a:spcPts val="0"/>
              </a:spcBef>
              <a:buNone/>
              <a:defRPr lang="fi-FI" sz="3200"/>
            </a:lvl3pPr>
            <a:lvl4pPr marL="0" indent="0" latinLnBrk="0">
              <a:spcBef>
                <a:spcPts val="0"/>
              </a:spcBef>
              <a:buNone/>
              <a:defRPr lang="fi-FI" sz="3200"/>
            </a:lvl4pPr>
            <a:lvl5pPr marL="0" indent="0" latinLnBrk="0">
              <a:spcBef>
                <a:spcPts val="0"/>
              </a:spcBef>
              <a:buNone/>
              <a:defRPr lang="fi-FI" sz="3200"/>
            </a:lvl5pPr>
            <a:lvl6pPr marL="0" indent="0" latinLnBrk="0">
              <a:spcBef>
                <a:spcPts val="0"/>
              </a:spcBef>
              <a:buNone/>
              <a:defRPr lang="fi-FI" sz="3200"/>
            </a:lvl6pPr>
            <a:lvl7pPr marL="0" indent="0" latinLnBrk="0">
              <a:spcBef>
                <a:spcPts val="0"/>
              </a:spcBef>
              <a:buNone/>
              <a:defRPr lang="fi-FI" sz="3200"/>
            </a:lvl7pPr>
            <a:lvl8pPr marL="0" indent="0" latinLnBrk="0">
              <a:spcBef>
                <a:spcPts val="0"/>
              </a:spcBef>
              <a:buNone/>
              <a:defRPr lang="fi-FI" sz="3200"/>
            </a:lvl8pPr>
            <a:lvl9pPr marL="0" indent="0" latinLnBrk="0">
              <a:spcBef>
                <a:spcPts val="0"/>
              </a:spcBef>
              <a:buNone/>
              <a:defRPr lang="fi-FI" sz="3200"/>
            </a:lvl9pPr>
          </a:lstStyle>
          <a:p>
            <a:pPr lvl="0"/>
            <a:r>
              <a:rPr lang="fi-FI"/>
              <a:t>Pisteet</a:t>
            </a:r>
          </a:p>
        </p:txBody>
      </p:sp>
      <p:sp>
        <p:nvSpPr>
          <p:cNvPr id="10" name="Takaisin pelilaudalle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5" name="Otsikko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fi-FI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fi-FI"/>
              <a:t>Luokka 3</a:t>
            </a:r>
          </a:p>
        </p:txBody>
      </p:sp>
      <p:sp>
        <p:nvSpPr>
          <p:cNvPr id="12" name="Takaisin pelilaudalle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</a:t>
            </a:r>
            <a:r>
              <a:rPr lang="fi-FI" noProof="0" dirty="0"/>
              <a:t>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A184-F35B-4AFC-AC27-402630BF31EA}" type="datetimeFigureOut">
              <a:t>15.1.2014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i-FI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i-FI"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fi-FI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5.xml"/><Relationship Id="rId18" Type="http://schemas.openxmlformats.org/officeDocument/2006/relationships/slide" Target="slide36.xml"/><Relationship Id="rId26" Type="http://schemas.openxmlformats.org/officeDocument/2006/relationships/slide" Target="slide53.xml"/><Relationship Id="rId3" Type="http://schemas.openxmlformats.org/officeDocument/2006/relationships/slide" Target="slide3.xml"/><Relationship Id="rId21" Type="http://schemas.openxmlformats.org/officeDocument/2006/relationships/slide" Target="slide42.xml"/><Relationship Id="rId7" Type="http://schemas.openxmlformats.org/officeDocument/2006/relationships/slide" Target="slide11.xml"/><Relationship Id="rId12" Type="http://schemas.openxmlformats.org/officeDocument/2006/relationships/slide" Target="slide22.xml"/><Relationship Id="rId17" Type="http://schemas.openxmlformats.org/officeDocument/2006/relationships/slide" Target="slide33.xml"/><Relationship Id="rId25" Type="http://schemas.openxmlformats.org/officeDocument/2006/relationships/slide" Target="slide51.xml"/><Relationship Id="rId2" Type="http://schemas.openxmlformats.org/officeDocument/2006/relationships/notesSlide" Target="../notesSlides/notesSlide1.xml"/><Relationship Id="rId16" Type="http://schemas.openxmlformats.org/officeDocument/2006/relationships/slide" Target="slide31.xml"/><Relationship Id="rId20" Type="http://schemas.openxmlformats.org/officeDocument/2006/relationships/slide" Target="slide4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20.xml"/><Relationship Id="rId24" Type="http://schemas.openxmlformats.org/officeDocument/2006/relationships/slide" Target="slide49.xml"/><Relationship Id="rId5" Type="http://schemas.openxmlformats.org/officeDocument/2006/relationships/slide" Target="slide7.xml"/><Relationship Id="rId15" Type="http://schemas.openxmlformats.org/officeDocument/2006/relationships/slide" Target="slide29.xml"/><Relationship Id="rId23" Type="http://schemas.openxmlformats.org/officeDocument/2006/relationships/slide" Target="slide47.xml"/><Relationship Id="rId10" Type="http://schemas.openxmlformats.org/officeDocument/2006/relationships/slide" Target="slide18.xml"/><Relationship Id="rId19" Type="http://schemas.openxmlformats.org/officeDocument/2006/relationships/slide" Target="slide38.xml"/><Relationship Id="rId4" Type="http://schemas.openxmlformats.org/officeDocument/2006/relationships/slide" Target="slide5.xml"/><Relationship Id="rId9" Type="http://schemas.openxmlformats.org/officeDocument/2006/relationships/slide" Target="slide16.xml"/><Relationship Id="rId14" Type="http://schemas.openxmlformats.org/officeDocument/2006/relationships/slide" Target="slide27.xml"/><Relationship Id="rId22" Type="http://schemas.openxmlformats.org/officeDocument/2006/relationships/slide" Target="slide44.xml"/><Relationship Id="rId27" Type="http://schemas.openxmlformats.org/officeDocument/2006/relationships/slide" Target="slide5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kstin paikkamerkki 6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Luokka 1</a:t>
            </a:r>
          </a:p>
        </p:txBody>
      </p:sp>
      <p:sp>
        <p:nvSpPr>
          <p:cNvPr id="128" name="Tekstin paikkamerkki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>
                <a:hlinkClick r:id="rId3" action="ppaction://hlinksldjump"/>
              </a:rPr>
              <a:t>10</a:t>
            </a:r>
            <a:endParaRPr lang="fi-FI"/>
          </a:p>
        </p:txBody>
      </p:sp>
      <p:sp>
        <p:nvSpPr>
          <p:cNvPr id="133" name="Tekstin paikkamerkki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fi-FI">
                <a:hlinkClick r:id="rId4" action="ppaction://hlinksldjump"/>
              </a:rPr>
              <a:t>20</a:t>
            </a:r>
            <a:endParaRPr lang="fi-FI"/>
          </a:p>
        </p:txBody>
      </p:sp>
      <p:sp>
        <p:nvSpPr>
          <p:cNvPr id="138" name="Tekstin paikkamerkki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fi-FI">
                <a:hlinkClick r:id="rId5" action="ppaction://hlinksldjump"/>
              </a:rPr>
              <a:t>30</a:t>
            </a:r>
            <a:endParaRPr lang="fi-FI"/>
          </a:p>
        </p:txBody>
      </p:sp>
      <p:sp>
        <p:nvSpPr>
          <p:cNvPr id="143" name="Tekstin paikkamerkki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fi-FI">
                <a:hlinkClick r:id="rId6" action="ppaction://hlinksldjump"/>
              </a:rPr>
              <a:t>40</a:t>
            </a:r>
            <a:endParaRPr lang="fi-FI"/>
          </a:p>
        </p:txBody>
      </p:sp>
      <p:sp>
        <p:nvSpPr>
          <p:cNvPr id="148" name="Tekstin paikkamerkki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fi-FI">
                <a:hlinkClick r:id="rId7" action="ppaction://hlinksldjump"/>
              </a:rPr>
              <a:t>50</a:t>
            </a:r>
            <a:endParaRPr lang="fi-FI"/>
          </a:p>
        </p:txBody>
      </p:sp>
      <p:sp>
        <p:nvSpPr>
          <p:cNvPr id="64" name="Tekstin paikkamerkki 6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/>
              <a:t>Luokka 2</a:t>
            </a:r>
          </a:p>
        </p:txBody>
      </p:sp>
      <p:sp>
        <p:nvSpPr>
          <p:cNvPr id="129" name="Tekstin paikkamerkki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i-FI">
                <a:hlinkClick r:id="rId8" action="ppaction://hlinksldjump"/>
              </a:rPr>
              <a:t>10</a:t>
            </a:r>
            <a:endParaRPr lang="fi-FI"/>
          </a:p>
        </p:txBody>
      </p:sp>
      <p:sp>
        <p:nvSpPr>
          <p:cNvPr id="134" name="Tekstin paikkamerkki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fi-FI">
                <a:hlinkClick r:id="rId9" action="ppaction://hlinksldjump"/>
              </a:rPr>
              <a:t>20</a:t>
            </a:r>
            <a:endParaRPr lang="fi-FI"/>
          </a:p>
        </p:txBody>
      </p:sp>
      <p:sp>
        <p:nvSpPr>
          <p:cNvPr id="139" name="Tekstin paikkamerkki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fi-FI">
                <a:hlinkClick r:id="rId10" action="ppaction://hlinksldjump"/>
              </a:rPr>
              <a:t>30</a:t>
            </a:r>
            <a:endParaRPr lang="fi-FI"/>
          </a:p>
        </p:txBody>
      </p:sp>
      <p:sp>
        <p:nvSpPr>
          <p:cNvPr id="144" name="Tekstin paikkamerkki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fi-FI">
                <a:hlinkClick r:id="rId11" action="ppaction://hlinksldjump"/>
              </a:rPr>
              <a:t>40</a:t>
            </a:r>
            <a:endParaRPr lang="fi-FI"/>
          </a:p>
        </p:txBody>
      </p:sp>
      <p:sp>
        <p:nvSpPr>
          <p:cNvPr id="149" name="Tekstin paikkamerkki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fi-FI">
                <a:hlinkClick r:id="rId12" action="ppaction://hlinksldjump"/>
              </a:rPr>
              <a:t>50</a:t>
            </a:r>
            <a:endParaRPr lang="fi-FI"/>
          </a:p>
        </p:txBody>
      </p:sp>
      <p:sp>
        <p:nvSpPr>
          <p:cNvPr id="65" name="Tekstin paikkamerkki 6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Luokka 3</a:t>
            </a:r>
          </a:p>
        </p:txBody>
      </p:sp>
      <p:sp>
        <p:nvSpPr>
          <p:cNvPr id="130" name="Tekstin paikkamerkki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i-FI">
                <a:hlinkClick r:id="rId13" action="ppaction://hlinksldjump"/>
              </a:rPr>
              <a:t>10</a:t>
            </a:r>
            <a:endParaRPr lang="fi-FI"/>
          </a:p>
        </p:txBody>
      </p:sp>
      <p:sp>
        <p:nvSpPr>
          <p:cNvPr id="135" name="Tekstin paikkamerkki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fi-FI">
                <a:hlinkClick r:id="rId14" action="ppaction://hlinksldjump"/>
              </a:rPr>
              <a:t>20</a:t>
            </a:r>
            <a:endParaRPr lang="fi-FI"/>
          </a:p>
        </p:txBody>
      </p:sp>
      <p:sp>
        <p:nvSpPr>
          <p:cNvPr id="140" name="Tekstin paikkamerkki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fi-FI">
                <a:hlinkClick r:id="rId15" action="ppaction://hlinksldjump"/>
              </a:rPr>
              <a:t>30</a:t>
            </a:r>
            <a:endParaRPr lang="fi-FI"/>
          </a:p>
        </p:txBody>
      </p:sp>
      <p:sp>
        <p:nvSpPr>
          <p:cNvPr id="145" name="Tekstin paikkamerkki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fi-FI">
                <a:hlinkClick r:id="rId16" action="ppaction://hlinksldjump"/>
              </a:rPr>
              <a:t>40</a:t>
            </a:r>
            <a:endParaRPr lang="fi-FI"/>
          </a:p>
        </p:txBody>
      </p:sp>
      <p:sp>
        <p:nvSpPr>
          <p:cNvPr id="150" name="Tekstin paikkamerkki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fi-FI">
                <a:hlinkClick r:id="rId17" action="ppaction://hlinksldjump"/>
              </a:rPr>
              <a:t>50</a:t>
            </a:r>
            <a:endParaRPr lang="fi-FI"/>
          </a:p>
        </p:txBody>
      </p:sp>
      <p:sp>
        <p:nvSpPr>
          <p:cNvPr id="66" name="Tekstin paikkamerkki 6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Luokka 4</a:t>
            </a:r>
          </a:p>
        </p:txBody>
      </p:sp>
      <p:sp>
        <p:nvSpPr>
          <p:cNvPr id="131" name="Tekstin paikkamerkki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fi-FI">
                <a:hlinkClick r:id="rId18" action="ppaction://hlinksldjump"/>
              </a:rPr>
              <a:t>10</a:t>
            </a:r>
            <a:endParaRPr lang="fi-FI"/>
          </a:p>
        </p:txBody>
      </p:sp>
      <p:sp>
        <p:nvSpPr>
          <p:cNvPr id="136" name="Tekstin paikkamerkki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fi-FI">
                <a:hlinkClick r:id="rId19" action="ppaction://hlinksldjump"/>
              </a:rPr>
              <a:t>20</a:t>
            </a:r>
            <a:endParaRPr lang="fi-FI"/>
          </a:p>
        </p:txBody>
      </p:sp>
      <p:sp>
        <p:nvSpPr>
          <p:cNvPr id="141" name="Tekstin paikkamerkki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fi-FI">
                <a:hlinkClick r:id="rId20" action="ppaction://hlinksldjump"/>
              </a:rPr>
              <a:t>30</a:t>
            </a:r>
            <a:endParaRPr lang="fi-FI"/>
          </a:p>
        </p:txBody>
      </p:sp>
      <p:sp>
        <p:nvSpPr>
          <p:cNvPr id="146" name="Tekstin paikkamerkki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fi-FI">
                <a:hlinkClick r:id="rId21" action="ppaction://hlinksldjump"/>
              </a:rPr>
              <a:t>40</a:t>
            </a:r>
            <a:endParaRPr lang="fi-FI"/>
          </a:p>
        </p:txBody>
      </p:sp>
      <p:sp>
        <p:nvSpPr>
          <p:cNvPr id="151" name="Tekstin paikkamerkki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fi-FI">
                <a:hlinkClick r:id="rId22" action="ppaction://hlinksldjump"/>
              </a:rPr>
              <a:t>50</a:t>
            </a:r>
            <a:endParaRPr lang="fi-FI"/>
          </a:p>
        </p:txBody>
      </p:sp>
      <p:sp>
        <p:nvSpPr>
          <p:cNvPr id="67" name="Tekstin paikkamerkki 6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i-FI"/>
              <a:t>Luokka 5</a:t>
            </a:r>
          </a:p>
        </p:txBody>
      </p:sp>
      <p:sp>
        <p:nvSpPr>
          <p:cNvPr id="132" name="Tekstin paikkamerkki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fi-FI">
                <a:hlinkClick r:id="rId23" action="ppaction://hlinksldjump"/>
              </a:rPr>
              <a:t>10</a:t>
            </a:r>
            <a:endParaRPr lang="fi-FI"/>
          </a:p>
        </p:txBody>
      </p:sp>
      <p:sp>
        <p:nvSpPr>
          <p:cNvPr id="137" name="Tekstin paikkamerkki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fi-FI">
                <a:hlinkClick r:id="rId24" action="ppaction://hlinksldjump"/>
              </a:rPr>
              <a:t>20</a:t>
            </a:r>
            <a:endParaRPr lang="fi-FI"/>
          </a:p>
        </p:txBody>
      </p:sp>
      <p:sp>
        <p:nvSpPr>
          <p:cNvPr id="142" name="Tekstin paikkamerkki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fi-FI">
                <a:hlinkClick r:id="rId25" action="ppaction://hlinksldjump"/>
              </a:rPr>
              <a:t>30</a:t>
            </a:r>
            <a:endParaRPr lang="fi-FI"/>
          </a:p>
        </p:txBody>
      </p:sp>
      <p:sp>
        <p:nvSpPr>
          <p:cNvPr id="147" name="Tekstin paikkamerkki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fi-FI">
                <a:hlinkClick r:id="rId26" action="ppaction://hlinksldjump"/>
              </a:rPr>
              <a:t>40</a:t>
            </a:r>
            <a:endParaRPr lang="fi-FI"/>
          </a:p>
        </p:txBody>
      </p:sp>
      <p:sp>
        <p:nvSpPr>
          <p:cNvPr id="152" name="Tekstin paikkamerkki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fi-FI">
                <a:hlinkClick r:id="rId27" action="ppaction://hlinksldjump"/>
              </a:rPr>
              <a:t>50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1 vastaus (40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40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1</a:t>
            </a:r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1 kysymys (50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50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1</a:t>
            </a:r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1 vastaus (50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50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1</a:t>
            </a:r>
          </a:p>
        </p:txBody>
      </p:sp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Luokan 2 kysymykset</a:t>
            </a:r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2 kysymys (10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10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2</a:t>
            </a:r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2 vastaus (10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10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2</a:t>
            </a:r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2 kysymys (20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20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2 vastaus (20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20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2</a:t>
            </a:r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2 kysymys (30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30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2</a:t>
            </a:r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2 vastaus (30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30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2</a:t>
            </a:r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Luokan 1 kysymykset</a:t>
            </a:r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2 kysymys (40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40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2</a:t>
            </a:r>
          </a:p>
        </p:txBody>
      </p:sp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2 vastaus (40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40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2</a:t>
            </a:r>
          </a:p>
        </p:txBody>
      </p:sp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2 kysymys (50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50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2</a:t>
            </a:r>
          </a:p>
        </p:txBody>
      </p:sp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2 vastaus (50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50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2</a:t>
            </a:r>
          </a:p>
        </p:txBody>
      </p:sp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Luokan 3 kysymykset</a:t>
            </a:r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3 kysymys (10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10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3</a:t>
            </a:r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3 vastaus (10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10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3</a:t>
            </a:r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3 kysymys (20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20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3</a:t>
            </a:r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3 vastaus (20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20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3</a:t>
            </a:r>
          </a:p>
        </p:txBody>
      </p:sp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3 kysymys (30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30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3</a:t>
            </a:r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1 kysymys (10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10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1</a:t>
            </a:r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3 vastaus (30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30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3</a:t>
            </a:r>
          </a:p>
        </p:txBody>
      </p:sp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3 kysymys (40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40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3</a:t>
            </a:r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3 vastaus (40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40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3</a:t>
            </a:r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3 kysymys (50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50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3</a:t>
            </a:r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3 vastaus (50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50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3</a:t>
            </a:r>
          </a:p>
        </p:txBody>
      </p:sp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Luokan 4 kysymykset</a:t>
            </a:r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4 kysymys (10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10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4</a:t>
            </a:r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4 vastaus (10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10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4</a:t>
            </a:r>
          </a:p>
        </p:txBody>
      </p:sp>
    </p:spTree>
    <p:extLst>
      <p:ext uri="{BB962C8B-B14F-4D97-AF65-F5344CB8AC3E}">
        <p14:creationId xmlns:p14="http://schemas.microsoft.com/office/powerpoint/2010/main" val="25406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4 kysymys (20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20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4</a:t>
            </a:r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4 vastaus (20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20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4</a:t>
            </a:r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1 vastaus (10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10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1</a:t>
            </a:r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4 kysymys (30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30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4</a:t>
            </a:r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4 vastaus (30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30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4</a:t>
            </a:r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4 kysymys (40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40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4</a:t>
            </a:r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4 vastaus (40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40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4</a:t>
            </a:r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4 kysymys (50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50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4</a:t>
            </a:r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4 vastaus (50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50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4</a:t>
            </a:r>
          </a:p>
        </p:txBody>
      </p:sp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Luokan 5 kysymykset</a:t>
            </a:r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5 kysymys (10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10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5</a:t>
            </a:r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5 vastaus (10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10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5</a:t>
            </a:r>
          </a:p>
        </p:txBody>
      </p:sp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5 kysymys (20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20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5</a:t>
            </a:r>
          </a:p>
        </p:txBody>
      </p:sp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1 kysymys (20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20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1</a:t>
            </a:r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5 vastaus (20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20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5</a:t>
            </a:r>
          </a:p>
        </p:txBody>
      </p:sp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5 kysymys (30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30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5</a:t>
            </a:r>
          </a:p>
        </p:txBody>
      </p:sp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5 vastaus (30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30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5</a:t>
            </a:r>
          </a:p>
        </p:txBody>
      </p:sp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5 kysymys (40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40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5</a:t>
            </a:r>
          </a:p>
        </p:txBody>
      </p:sp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5 vastaus (40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40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5</a:t>
            </a:r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5 kysymys (50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50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5</a:t>
            </a:r>
          </a:p>
        </p:txBody>
      </p:sp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5 vastaus (50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50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5</a:t>
            </a:r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1 vastaus (20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20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1</a:t>
            </a:r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1 kysymys (30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30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1</a:t>
            </a:r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1 vastaus (30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30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1</a:t>
            </a:r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Luokan 1 kysymys (40 pistettä)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40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Luokka 1</a:t>
            </a:r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ärikäs pelilauta 16 x 9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Colorful_16x9.potx" id="{98C88DC9-98CC-4C0C-8A35-B3A047044276}" vid="{FD87E919-AD65-4324-B175-BCA884E59E92}"/>
    </a:ext>
  </a:extLst>
</a:theme>
</file>

<file path=ppt/theme/theme2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Tämä arvo ilmaisee tallennusten tai muokkausten lukumäärän. Sovellus päivittää arvoa jokaisen muokkauskerran jälkeen.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B07314-B3FD-44F7-AD32-A5E46F6F21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9907864-5EB5-4795-BAFE-C81BBB1B4DB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79A8F38-12A3-4D7A-808F-1CEB9439E5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646</Words>
  <Application>Microsoft Office PowerPoint</Application>
  <PresentationFormat>Laajakuva</PresentationFormat>
  <Paragraphs>199</Paragraphs>
  <Slides>56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56</vt:i4>
      </vt:variant>
    </vt:vector>
  </HeadingPairs>
  <TitlesOfParts>
    <vt:vector size="61" baseType="lpstr">
      <vt:lpstr>Arial</vt:lpstr>
      <vt:lpstr>Calibri</vt:lpstr>
      <vt:lpstr>Calibri Light</vt:lpstr>
      <vt:lpstr>Corbel</vt:lpstr>
      <vt:lpstr>Värikäs pelilauta 16 x 9</vt:lpstr>
      <vt:lpstr>PowerPoint-esitys</vt:lpstr>
      <vt:lpstr>Luokan 1 kysymykset</vt:lpstr>
      <vt:lpstr>Luokka 1</vt:lpstr>
      <vt:lpstr>Luokka 1</vt:lpstr>
      <vt:lpstr>Luokka 1</vt:lpstr>
      <vt:lpstr>Luokka 1</vt:lpstr>
      <vt:lpstr>Luokka 1</vt:lpstr>
      <vt:lpstr>Luokka 1</vt:lpstr>
      <vt:lpstr>Luokka 1</vt:lpstr>
      <vt:lpstr>Luokka 1</vt:lpstr>
      <vt:lpstr>Luokka 1</vt:lpstr>
      <vt:lpstr>Luokka 1</vt:lpstr>
      <vt:lpstr>Luokan 2 kysymykset</vt:lpstr>
      <vt:lpstr>Luokka 2</vt:lpstr>
      <vt:lpstr>Luokka 2</vt:lpstr>
      <vt:lpstr>PowerPoint-esitys</vt:lpstr>
      <vt:lpstr>Luokka 2</vt:lpstr>
      <vt:lpstr>Luokka 2</vt:lpstr>
      <vt:lpstr>Luokka 2</vt:lpstr>
      <vt:lpstr>Luokka 2</vt:lpstr>
      <vt:lpstr>Luokka 2</vt:lpstr>
      <vt:lpstr>Luokka 2</vt:lpstr>
      <vt:lpstr>Luokka 2</vt:lpstr>
      <vt:lpstr>Luokan 3 kysymykset</vt:lpstr>
      <vt:lpstr>Luokka 3</vt:lpstr>
      <vt:lpstr>Luokka 3</vt:lpstr>
      <vt:lpstr>Luokka 3</vt:lpstr>
      <vt:lpstr>Luokka 3</vt:lpstr>
      <vt:lpstr>Luokka 3</vt:lpstr>
      <vt:lpstr>Luokka 3</vt:lpstr>
      <vt:lpstr>Luokka 3</vt:lpstr>
      <vt:lpstr>Luokka 3</vt:lpstr>
      <vt:lpstr>Luokka 3</vt:lpstr>
      <vt:lpstr>Luokka 3</vt:lpstr>
      <vt:lpstr>Luokan 4 kysymykset</vt:lpstr>
      <vt:lpstr>Luokka 4</vt:lpstr>
      <vt:lpstr>Luokka 4</vt:lpstr>
      <vt:lpstr>Luokka 4</vt:lpstr>
      <vt:lpstr>Luokka 4</vt:lpstr>
      <vt:lpstr>Luokka 4</vt:lpstr>
      <vt:lpstr>Luokka 4</vt:lpstr>
      <vt:lpstr>Luokka 4</vt:lpstr>
      <vt:lpstr>Luokka 4</vt:lpstr>
      <vt:lpstr>Luokka 4</vt:lpstr>
      <vt:lpstr>Luokka 4</vt:lpstr>
      <vt:lpstr>Luokan 5 kysymykset</vt:lpstr>
      <vt:lpstr>Luokka 5</vt:lpstr>
      <vt:lpstr>Luokka 5</vt:lpstr>
      <vt:lpstr>Luokka 5</vt:lpstr>
      <vt:lpstr>Luokka 5</vt:lpstr>
      <vt:lpstr>Luokka 5</vt:lpstr>
      <vt:lpstr>Luokka 5</vt:lpstr>
      <vt:lpstr>Luokka 5</vt:lpstr>
      <vt:lpstr>Luokka 5</vt:lpstr>
      <vt:lpstr>Luokka 5</vt:lpstr>
      <vt:lpstr>Luokka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2012-12-17T01:40:20Z</dcterms:created>
  <dcterms:modified xsi:type="dcterms:W3CDTF">2014-01-15T14:40:22Z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