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7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fi"/>
            <a:t>Vaiheen 1 otsikko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fi"/>
            <a:t>Tehtävän kuvaus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fi"/>
            <a:t>Tehtävän kuvaus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fi"/>
            <a:t>Vaiheen 2 otsikko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fi"/>
            <a:t>Tehtävän kuvaus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fi"/>
            <a:t>Vaiheen 3 otsikko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fi"/>
            <a:t>Tehtävän kuvaus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fi"/>
            <a:t>Tehtävän kuvaus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fi"/>
            <a:t>Tehtävän kuvaus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" sz="2200" kern="1200"/>
            <a:t>Tehtävän kuvaus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" sz="2200" kern="1200"/>
            <a:t>Tehtävän kuvaus</a:t>
          </a:r>
        </a:p>
      </dsp:txBody>
      <dsp:txXfrm>
        <a:off x="0" y="332590"/>
        <a:ext cx="6994525" cy="1282049"/>
      </dsp:txXfrm>
    </dsp:sp>
    <dsp:sp modelId="{58DBC27A-1A08-46D5-BA00-1800E6A8A6BA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2200" kern="1200"/>
            <a:t>Vaiheen 1 otsikko</a:t>
          </a:r>
        </a:p>
      </dsp:txBody>
      <dsp:txXfrm>
        <a:off x="381429" y="39573"/>
        <a:ext cx="4832761" cy="586034"/>
      </dsp:txXfrm>
    </dsp:sp>
    <dsp:sp modelId="{83B6D919-C5B4-435C-B28D-2DF4A32205D6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" sz="2200" kern="1200"/>
            <a:t>Tehtävän kuvaus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" sz="2200" kern="1200"/>
            <a:t>Tehtävän kuvaus</a:t>
          </a:r>
        </a:p>
      </dsp:txBody>
      <dsp:txXfrm>
        <a:off x="0" y="2058160"/>
        <a:ext cx="6994525" cy="1282049"/>
      </dsp:txXfrm>
    </dsp:sp>
    <dsp:sp modelId="{D03735FB-8C0C-4D05-B725-6338C6B0B94F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2200" kern="1200"/>
            <a:t>Vaiheen 2 otsikko</a:t>
          </a:r>
        </a:p>
      </dsp:txBody>
      <dsp:txXfrm>
        <a:off x="381429" y="1765143"/>
        <a:ext cx="4832761" cy="586034"/>
      </dsp:txXfrm>
    </dsp:sp>
    <dsp:sp modelId="{6B9B2246-1157-4786-A5A0-254F1DAA443F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" sz="2200" kern="1200"/>
            <a:t>Tehtävän kuvaus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" sz="2200" kern="1200"/>
            <a:t>Tehtävän kuvaus</a:t>
          </a:r>
        </a:p>
      </dsp:txBody>
      <dsp:txXfrm>
        <a:off x="0" y="3783730"/>
        <a:ext cx="6994525" cy="1282049"/>
      </dsp:txXfrm>
    </dsp:sp>
    <dsp:sp modelId="{D92E738F-2254-4265-B34C-E04C8EA90CE3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2200" kern="1200"/>
            <a:t>Vaiheen 3 otsikko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1.5.2017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1.5.2017</a:t>
            </a:r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6200"/>
            </a:lvl1pPr>
          </a:lstStyle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8" name="Suorakulmio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Kuvan paikkamerkki 2" title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"/>
              <a:t>Muokkaa tekstin perustyylejä napsauttamalla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sä-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yksy-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lvi-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fi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Suorakulmio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Suorakulmio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Suorakulmio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Suorakulmio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Suorakulmio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Suorakulmio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Muokkaa otsikon perustyyliä napsauttamalla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57DC4DF-8F5C-47BB-B54E-71F45C6D6AE0}" type="datetime1">
              <a:rPr lang="fi-FI" smtClean="0"/>
              <a:pPr/>
              <a:t>30.4.2018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"/>
              <a:t>Otsikkodian asettelu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" sz="3000" dirty="0"/>
              <a:t>Kuva ja kuvatekstiasettelu</a:t>
            </a:r>
          </a:p>
        </p:txBody>
      </p:sp>
      <p:pic>
        <p:nvPicPr>
          <p:cNvPr id="5" name="Kuvan paikkamerkki 4" title="Nainen ja nuori tyttö puutarhassa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i"/>
              <a:t>Kuvateksti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Lisää dian otsikko – 1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Lisää dian otsikko – 2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"/>
              <a:t>Osan otsikkoasettelu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"/>
              <a:t>Kesä-osan otsikkoasettelu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"/>
              <a:t>Syksy-osan otsikkoasettelu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"/>
              <a:t>Talvi-osan otsikkoasettelu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Otsikko ja sisältö luettelona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"/>
              <a:t>Lisää ensimmäinen luetelmakohta tähän</a:t>
            </a:r>
          </a:p>
          <a:p>
            <a:pPr rtl="0"/>
            <a:r>
              <a:rPr lang="fi"/>
              <a:t>Lisää toinen luetelmakohta tähän</a:t>
            </a:r>
          </a:p>
          <a:p>
            <a:pPr rtl="0"/>
            <a:r>
              <a:rPr lang="fi"/>
              <a:t>Lisää kolmas luetelmakohta tähän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Sisältö, kuvatekstiasettelu ja kaavio</a:t>
            </a:r>
          </a:p>
        </p:txBody>
      </p:sp>
      <p:graphicFrame>
        <p:nvGraphicFramePr>
          <p:cNvPr id="7" name="Sisällön paikkamerkki 6" title="Liitetty pylväskaavio, jossa näytetään neljän luokan kolmen sarjan arvo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9440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i"/>
              <a:t>Kuvateksti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Kahden sisältökohteen asettelu taulukolla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i"/>
              <a:t>Ensimmäinen luetelmakohta tähän</a:t>
            </a:r>
          </a:p>
          <a:p>
            <a:pPr rtl="0"/>
            <a:r>
              <a:rPr lang="fi"/>
              <a:t>Toinen luetelmakohta tähän</a:t>
            </a:r>
          </a:p>
          <a:p>
            <a:pPr rtl="0"/>
            <a:r>
              <a:rPr lang="fi"/>
              <a:t>Kolmas luetelmakohta tähän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974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Kurssi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Ryhmä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Ryhmä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Kurssi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Kurssi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Kurssi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i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" sz="3000" dirty="0"/>
              <a:t>Sisältö ja kuvatekstiasettelu SmartArt-grafiikalla</a:t>
            </a:r>
          </a:p>
        </p:txBody>
      </p:sp>
      <p:graphicFrame>
        <p:nvGraphicFramePr>
          <p:cNvPr id="4" name="Sisällön paikkamerkki 3" title="Pystysuuntainen korostettu luettelo, jossa on kolme allekkain olevaa ryhmää, ja jokaisen ryhmän alla on luettelomerkkikohtia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73791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i"/>
              <a:t>Kuvateksti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ljä vuodenaikaa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107</Words>
  <Application>Microsoft Office PowerPoint</Application>
  <PresentationFormat>Laajakuva</PresentationFormat>
  <Paragraphs>47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</vt:lpstr>
      <vt:lpstr>Neljä vuodenaikaa 16 x 9</vt:lpstr>
      <vt:lpstr>Otsikkodian asettelu</vt:lpstr>
      <vt:lpstr>Osan otsikkoasettelu</vt:lpstr>
      <vt:lpstr>Kesä-osan otsikkoasettelu</vt:lpstr>
      <vt:lpstr>Syksy-osan otsikkoasettelu</vt:lpstr>
      <vt:lpstr>Talvi-osan otsikkoasettelu</vt:lpstr>
      <vt:lpstr>Otsikko ja sisältö luettelona</vt:lpstr>
      <vt:lpstr>Sisältö, kuvatekstiasettelu ja kaavio</vt:lpstr>
      <vt:lpstr>Kahden sisältökohteen asettelu taulukolla</vt:lpstr>
      <vt:lpstr>Sisältö ja kuvatekstiasettelu SmartArt-grafiikalla</vt:lpstr>
      <vt:lpstr>Kuva ja kuvatekstiasettelu</vt:lpstr>
      <vt:lpstr>Lisää dian otsikko – 1</vt:lpstr>
      <vt:lpstr>Lisää dian otsikko – 2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Otsikkodian asettelu</dc:title>
  <cp:lastModifiedBy>admin</cp:lastModifiedBy>
  <cp:revision>1</cp:revision>
  <dcterms:created xsi:type="dcterms:W3CDTF">2012-12-11T16:40:34Z</dcterms:created>
  <dcterms:modified xsi:type="dcterms:W3CDTF">2018-04-30T10:17:45Z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