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7850" autoAdjust="0"/>
  </p:normalViewPr>
  <p:slideViewPr>
    <p:cSldViewPr>
      <p:cViewPr varScale="1">
        <p:scale>
          <a:sx n="56" d="100"/>
          <a:sy n="56" d="100"/>
        </p:scale>
        <p:origin x="2610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6D793E0B-B97B-4409-ABE0-557859E48B65}" type="datetimeFigureOut">
              <a:rPr lang="fi-FI" smtClean="0"/>
              <a:t>15.1.2014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F45F31C6-8409-4E0F-AFD4-5691304E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99534B9-6B5A-4379-9BB9-90CB48007E7F}" type="datetimeFigureOut">
              <a:t>15.1.2014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DBB298C-95CC-4205-A540-F80A718015A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valitsemalla kirjaimen ja kirjoittamalla uuden. Kussakin diassa on yksi kirjain.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smtClean="0"/>
              <a:t>Kirjoita nauhaan</a:t>
            </a:r>
            <a:r>
              <a:rPr lang="fi-FI" baseline="0" smtClean="0"/>
              <a:t> oma viestisi! Voit muuttaa tekstiä kirjain kerrallaan napsauttamalla kirjainta ja kirjoittamalla uuden. Kussakin diassa on yksi kirjain.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Puolivapaa piirto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Puolivapaa piirto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Puolivapaa piirto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" name="Puolivapaa piirto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Puolivapaa piirto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Puolivapaa piirto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Puolivapaa piirto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Puolivapaa piirto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Puolivapaa piirto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Puolivapaa piirto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Soikio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Puolivapaa piirto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" name="Puolivapaa piirto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" name="Soikio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Puolivapaa piirto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Puolivapaa piirto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3" name="Puolivapaa piirto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5" name="Puolivapaa piirto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Puolivapaa piirto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Puolivapaa piirto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Puolivapaa piirto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Puolivapaa piirto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Puolivapaa piirto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Puolivapaa piirto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Suorakulmio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Suorakulmio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Suorakulmio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" name="Suorakulmio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Puolivapaa piirto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Puolivapaa piirto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Puolivapaa piirto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Puolivapaa piirto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" name="Puolivapaa piirto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Puolivapaa piirto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Puolivapaa piirto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Puolivapaa piirto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Puolivapaa piirto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Puolivapaa piirto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Puolivapaa piirto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Puolivapaa piirto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fi-FI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noProof="0" dirty="0"/>
              <a:t>Toinen</a:t>
            </a:r>
            <a:r>
              <a:rPr lang="fi-FI" dirty="0"/>
              <a:t>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15.1.2014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lang="fi-FI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500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ONNITTELUNAUHA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3D7BA6-1EF2-4D4B-A3CF-25C3EEA63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8C6C7E-8107-4A4A-B6A9-47294689E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1C1881-C0EF-4DED-9899-29BB9F5BF0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Mukautettu</PresentationFormat>
  <Paragraphs>42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ONNITTELUNAUHA</vt:lpstr>
      <vt:lpstr>O</vt:lpstr>
      <vt:lpstr>N</vt:lpstr>
      <vt:lpstr>N</vt:lpstr>
      <vt:lpstr>E</vt:lpstr>
      <vt:lpstr>K</vt:lpstr>
      <vt:lpstr>S</vt:lpstr>
      <vt:lpstr>I</vt:lpstr>
      <vt:lpstr>O</vt:lpstr>
      <vt:lpstr>L</vt:lpstr>
      <vt:lpstr>K</vt:lpstr>
      <vt:lpstr>O</vt:lpstr>
      <vt:lpstr>O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2013-07-30T18:50:10Z</dcterms:created>
  <dcterms:modified xsi:type="dcterms:W3CDTF">2014-01-15T13:18:49Z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