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5" autoAdjust="0"/>
    <p:restoredTop sz="94660"/>
  </p:normalViewPr>
  <p:slideViewPr>
    <p:cSldViewPr showGuides="1">
      <p:cViewPr varScale="1">
        <p:scale>
          <a:sx n="92" d="100"/>
          <a:sy n="92" d="100"/>
        </p:scale>
        <p:origin x="648" y="90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C69B1E1D-1656-4BF3-B39D-523606D6DB44}" type="datetimeFigureOut">
              <a:rPr lang="fi-FI"/>
              <a:t>3.12.2013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624149B6-8CC3-4B9A-BCBF-5AF8A7649FF2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A85FC044-1321-463A-86E8-35D85A959797}" type="datetimeFigureOut">
              <a:t>3.12.2013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86AA99EE-A2C0-4BE5-BB96-1FDEE1D6095A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fi-FI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fi-FI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fi-FI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fi-FI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fi-FI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fi-FI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fi-FI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fi-FI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fi-FI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niakir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fi-FI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fi-FI" sz="1637"/>
            </a:lvl2pPr>
            <a:lvl3pPr marL="0" indent="0" algn="ctr" latinLnBrk="0">
              <a:spcBef>
                <a:spcPts val="0"/>
              </a:spcBef>
              <a:buNone/>
              <a:defRPr lang="fi-FI" sz="1637"/>
            </a:lvl3pPr>
            <a:lvl4pPr marL="0" indent="0" algn="ctr" latinLnBrk="0">
              <a:spcBef>
                <a:spcPts val="0"/>
              </a:spcBef>
              <a:buNone/>
              <a:defRPr lang="fi-FI" sz="1637"/>
            </a:lvl4pPr>
            <a:lvl5pPr marL="0" indent="0" algn="ctr" latinLnBrk="0">
              <a:spcBef>
                <a:spcPts val="0"/>
              </a:spcBef>
              <a:buNone/>
              <a:defRPr lang="fi-FI" sz="1637"/>
            </a:lvl5pPr>
          </a:lstStyle>
          <a:p>
            <a:pPr lvl="0"/>
            <a:r>
              <a:rPr lang="fi-FI"/>
              <a:t>Kunniakirjan tyyppi</a:t>
            </a:r>
          </a:p>
        </p:txBody>
      </p:sp>
      <p:sp>
        <p:nvSpPr>
          <p:cNvPr id="20" name="Tekstin paikkamerkki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fi-FI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fi-FI" sz="1637"/>
            </a:lvl2pPr>
            <a:lvl3pPr marL="0" indent="0" algn="ctr" latinLnBrk="0">
              <a:spcBef>
                <a:spcPts val="0"/>
              </a:spcBef>
              <a:buNone/>
              <a:defRPr lang="fi-FI" sz="1637"/>
            </a:lvl3pPr>
            <a:lvl4pPr marL="0" indent="0" algn="ctr" latinLnBrk="0">
              <a:spcBef>
                <a:spcPts val="0"/>
              </a:spcBef>
              <a:buNone/>
              <a:defRPr lang="fi-FI" sz="1637"/>
            </a:lvl4pPr>
            <a:lvl5pPr marL="0" indent="0" algn="ctr" latinLnBrk="0">
              <a:spcBef>
                <a:spcPts val="0"/>
              </a:spcBef>
              <a:buNone/>
              <a:defRPr lang="fi-FI" sz="1637"/>
            </a:lvl5pPr>
          </a:lstStyle>
          <a:p>
            <a:pPr lvl="0"/>
            <a:r>
              <a:rPr lang="fi-FI"/>
              <a:t>[Kirjoita tunnustuksen perustelut tähän]</a:t>
            </a:r>
          </a:p>
        </p:txBody>
      </p:sp>
      <p:sp>
        <p:nvSpPr>
          <p:cNvPr id="9" name="Tekstin paikkamerkki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fi-FI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fi-FI" sz="1637"/>
            </a:lvl2pPr>
            <a:lvl3pPr marL="0" indent="0" algn="ctr" latinLnBrk="0">
              <a:spcBef>
                <a:spcPts val="0"/>
              </a:spcBef>
              <a:buNone/>
              <a:defRPr lang="fi-FI" sz="1637"/>
            </a:lvl3pPr>
            <a:lvl4pPr marL="0" indent="0" algn="ctr" latinLnBrk="0">
              <a:spcBef>
                <a:spcPts val="0"/>
              </a:spcBef>
              <a:buNone/>
              <a:defRPr lang="fi-FI" sz="1637"/>
            </a:lvl4pPr>
            <a:lvl5pPr marL="0" indent="0" algn="ctr" latinLnBrk="0">
              <a:spcBef>
                <a:spcPts val="0"/>
              </a:spcBef>
              <a:buNone/>
              <a:defRPr lang="fi-FI" sz="1637"/>
            </a:lvl5pPr>
          </a:lstStyle>
          <a:p>
            <a:pPr lvl="0"/>
            <a:r>
              <a:rPr lang="fi-FI"/>
              <a:t>Saajan nimi</a:t>
            </a:r>
          </a:p>
        </p:txBody>
      </p:sp>
      <p:sp>
        <p:nvSpPr>
          <p:cNvPr id="21" name="Tekstin paikkamerkki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fi-FI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fi-FI" sz="1637"/>
            </a:lvl2pPr>
            <a:lvl3pPr marL="0" indent="0" algn="ctr" latinLnBrk="0">
              <a:spcBef>
                <a:spcPts val="0"/>
              </a:spcBef>
              <a:buNone/>
              <a:defRPr lang="fi-FI" sz="1637"/>
            </a:lvl3pPr>
            <a:lvl4pPr marL="0" indent="0" algn="ctr" latinLnBrk="0">
              <a:spcBef>
                <a:spcPts val="0"/>
              </a:spcBef>
              <a:buNone/>
              <a:defRPr lang="fi-FI" sz="1637"/>
            </a:lvl4pPr>
            <a:lvl5pPr marL="0" indent="0" algn="ctr" latinLnBrk="0">
              <a:spcBef>
                <a:spcPts val="0"/>
              </a:spcBef>
              <a:buNone/>
              <a:defRPr lang="fi-FI" sz="1637"/>
            </a:lvl5pPr>
          </a:lstStyle>
          <a:p>
            <a:pPr lvl="0"/>
            <a:r>
              <a:rPr lang="fi-FI"/>
              <a:t>[Lisää teksti tähän, esimerkiksi "Tämä kunniakirja on myönnetty"]</a:t>
            </a:r>
          </a:p>
        </p:txBody>
      </p:sp>
      <p:cxnSp>
        <p:nvCxnSpPr>
          <p:cNvPr id="24" name="Suora yhdistin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Suora yhdistin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Tekstin paikkamerkki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fi-FI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fi-FI" sz="1637"/>
            </a:lvl2pPr>
            <a:lvl3pPr marL="0" indent="0" algn="ctr" latinLnBrk="0">
              <a:spcBef>
                <a:spcPts val="0"/>
              </a:spcBef>
              <a:buNone/>
              <a:defRPr lang="fi-FI" sz="1637"/>
            </a:lvl3pPr>
            <a:lvl4pPr marL="0" indent="0" algn="ctr" latinLnBrk="0">
              <a:spcBef>
                <a:spcPts val="0"/>
              </a:spcBef>
              <a:buNone/>
              <a:defRPr lang="fi-FI" sz="1637"/>
            </a:lvl4pPr>
            <a:lvl5pPr marL="0" indent="0" algn="ctr" latinLnBrk="0">
              <a:spcBef>
                <a:spcPts val="0"/>
              </a:spcBef>
              <a:buNone/>
              <a:defRPr lang="fi-FI" sz="1637"/>
            </a:lvl5pPr>
          </a:lstStyle>
          <a:p>
            <a:pPr lvl="0"/>
            <a:r>
              <a:rPr lang="fi-FI"/>
              <a:t>Myöntäjän nimi ja titteli</a:t>
            </a:r>
          </a:p>
        </p:txBody>
      </p:sp>
      <p:sp>
        <p:nvSpPr>
          <p:cNvPr id="30" name="Tekstin paikkamerkki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fi-FI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fi-FI" sz="1637"/>
            </a:lvl2pPr>
            <a:lvl3pPr marL="0" indent="0" algn="ctr" latinLnBrk="0">
              <a:spcBef>
                <a:spcPts val="0"/>
              </a:spcBef>
              <a:buNone/>
              <a:defRPr lang="fi-FI" sz="1637"/>
            </a:lvl3pPr>
            <a:lvl4pPr marL="0" indent="0" algn="ctr" latinLnBrk="0">
              <a:spcBef>
                <a:spcPts val="0"/>
              </a:spcBef>
              <a:buNone/>
              <a:defRPr lang="fi-FI" sz="1637"/>
            </a:lvl4pPr>
            <a:lvl5pPr marL="0" indent="0" algn="ctr" latinLnBrk="0">
              <a:spcBef>
                <a:spcPts val="0"/>
              </a:spcBef>
              <a:buNone/>
              <a:defRPr lang="fi-FI" sz="1637"/>
            </a:lvl5pPr>
          </a:lstStyle>
          <a:p>
            <a:pPr lvl="0"/>
            <a:r>
              <a:rPr lang="fi-FI"/>
              <a:t>Päivämäärä</a:t>
            </a:r>
          </a:p>
        </p:txBody>
      </p:sp>
      <p:cxnSp>
        <p:nvCxnSpPr>
          <p:cNvPr id="4" name="Suora yhdistin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uora yhdistin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fi-FI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pPr/>
              <a:t>3.12.2013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fi-FI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fi-FI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pPr/>
              <a:t>‹#›</a:t>
            </a:fld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fi-FI" noProof="0" dirty="0"/>
              <a:t>Muokkaa</a:t>
            </a:r>
            <a:r>
              <a:rPr lang="fi-FI" dirty="0"/>
              <a:t>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lang="fi-FI"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fi-FI"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fi-FI"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fi-FI"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fi-FI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fi-FI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fi-FI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fi-FI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fi-FI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fi-FI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26250" rtl="0" eaLnBrk="1" latinLnBrk="0" hangingPunct="1">
        <a:defRPr lang="fi-FI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fi-FI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fi-FI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fi-FI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fi-FI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fi-FI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fi-FI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fi-FI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fi-FI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/>
              <a:t>Kunniakirja</a:t>
            </a:r>
          </a:p>
        </p:txBody>
      </p:sp>
      <p:sp>
        <p:nvSpPr>
          <p:cNvPr id="18" name="Tekstin paikkamerkki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i-FI"/>
              <a:t>tunnustuksena merkittävästä saavutuksesta</a:t>
            </a:r>
          </a:p>
        </p:txBody>
      </p:sp>
      <p:sp>
        <p:nvSpPr>
          <p:cNvPr id="16" name="Tekstin paikkamerkki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/>
              <a:t>Tiina Lassilalle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/>
              <a:t>Tämä kunniakirja on myönnetty</a:t>
            </a:r>
          </a:p>
        </p:txBody>
      </p:sp>
      <p:sp>
        <p:nvSpPr>
          <p:cNvPr id="17" name="Tekstin paikkamerkki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i-FI"/>
              <a:t>Tanja Varvikko, ohjelmakoordinaattori</a:t>
            </a:r>
          </a:p>
        </p:txBody>
      </p:sp>
      <p:sp>
        <p:nvSpPr>
          <p:cNvPr id="19" name="Tekstin paikkamerkki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3.4.2012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distus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Tämä arvo ilmaisee tallennusten tai muokkausten lukumäärän. Sovellus päivittää arvoa jokaisen muokkauskerran jälkeen.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E25356-65FA-49E6-BA98-A946DE2E0F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FFE1D7-2A5B-4BCB-8C7B-35A947F2CA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D3256E9-247E-43C2-AA6E-0F255B293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</Words>
  <Application>Microsoft Office PowerPoint</Application>
  <PresentationFormat>Näytössä katseltava diaesitys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Todistus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2013-07-30T13:27:46Z</dcterms:created>
  <dcterms:modified xsi:type="dcterms:W3CDTF">2013-12-03T11:38:06Z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