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>
        <p:scale>
          <a:sx n="125" d="100"/>
          <a:sy n="125" d="100"/>
        </p:scale>
        <p:origin x="276" y="-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40DF0C42-8226-4523-B11E-7C13978E6CFD}" type="datetimeFigureOut">
              <a:rPr lang="fi-FI" smtClean="0"/>
              <a:t>3.12.2013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4FE0F56A-0C86-4ACC-9CF4-1B63F756A4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AC0A8818-56B1-4EAC-B5D3-7BFFD2C4E1DE}" type="datetimeFigureOut">
              <a:t>3.12.2013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636046C0-8A92-4E40-B931-77A8EEB71F6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Voit</a:t>
            </a:r>
            <a:r>
              <a:rPr lang="fi-FI" baseline="0" smtClean="0"/>
              <a:t> muokata ensimmäistä mallikäyntikorttia korvaamalla sen sisällön omilla tiedoillasi. </a:t>
            </a:r>
          </a:p>
          <a:p>
            <a:endParaRPr lang="fi-FI" baseline="0" smtClean="0"/>
          </a:p>
          <a:p>
            <a:r>
              <a:rPr lang="fi-FI" baseline="0" smtClean="0"/>
              <a:t>Jos haluat käyttää tyhjää pohjaa, lisää uusi sivu valitsemalla Aloitus-välilehdessä Uusi dia ja lisää sitten teksti tyhjiin paikkamerkkeihin.</a:t>
            </a:r>
            <a:endParaRPr lang="fi-FI" smtClean="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5" name="Tekstin paikkamerkki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4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9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22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24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23" name="Tekstin paikkamerkki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25" name="Tekstin paikkamerkki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26" name="Tekstin paikkamerkki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27" name="Tekstin paikkamerkki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 dirty="0"/>
              <a:t>Kirjoita nimi tähän</a:t>
            </a:r>
          </a:p>
        </p:txBody>
      </p:sp>
      <p:sp>
        <p:nvSpPr>
          <p:cNvPr id="30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29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31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32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33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34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36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35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37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38" name="Tekstin paikkamerkki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39" name="Tekstin paikkamerkki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40" name="Tekstin paikkamerkki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41" name="Tekstin paikkamerkki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43" name="Tekstin paikkamerkki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44" name="Tekstin paikkamerkki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45" name="Tekstin paikkamerkki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46" name="Tekstin paikkamerkki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48" name="Tekstin paikkamerkki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47" name="Tekstin paikkamerkki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49" name="Tekstin paikkamerkki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50" name="Tekstin paikkamerkki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51" name="Tekstin paikkamerkki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52" name="Tekstin paikkamerkki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54" name="Tekstin paikkamerkki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53" name="Tekstin paikkamerkki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55" name="Tekstin paikkamerkki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56" name="Tekstin paikkamerkki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57" name="Tekstin paikkamerkki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58" name="Tekstin paikkamerkki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59" name="Tekstin paikkamerkki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61" name="Tekstin paikkamerkki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63" name="Tekstin paikkamerkki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65" name="Tekstin paikkamerkki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67" name="Tekstin paikkamerkki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69" name="Tekstin paikkamerkki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  <p:sp>
        <p:nvSpPr>
          <p:cNvPr id="70" name="Tekstin paikkamerkki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nimi tähän</a:t>
            </a:r>
          </a:p>
        </p:txBody>
      </p:sp>
      <p:sp>
        <p:nvSpPr>
          <p:cNvPr id="72" name="Tekstin paikkamerkki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titteli tai harrastus tähän</a:t>
            </a:r>
          </a:p>
        </p:txBody>
      </p:sp>
      <p:sp>
        <p:nvSpPr>
          <p:cNvPr id="71" name="Tekstin paikkamerkki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Kirjoita osoite tähän</a:t>
            </a:r>
          </a:p>
        </p:txBody>
      </p:sp>
      <p:sp>
        <p:nvSpPr>
          <p:cNvPr id="73" name="Tekstin paikkamerkki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Puhelinnumero</a:t>
            </a:r>
          </a:p>
        </p:txBody>
      </p:sp>
      <p:sp>
        <p:nvSpPr>
          <p:cNvPr id="74" name="Tekstin paikkamerkki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Sähköpostiosoite</a:t>
            </a:r>
          </a:p>
        </p:txBody>
      </p:sp>
      <p:sp>
        <p:nvSpPr>
          <p:cNvPr id="75" name="Tekstin paikkamerkki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fi-FI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fi-FI"/>
              <a:t>Twitter-tunnus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äyntikorttiruudukko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Suorakulmi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Suorakulmi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Otsikon paikkamerkki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3.12.2013</a:t>
            </a:fld>
            <a:endParaRPr lang="fi-FI"/>
          </a:p>
        </p:txBody>
      </p:sp>
      <p:sp>
        <p:nvSpPr>
          <p:cNvPr id="5" name="Alatunnisteen paikkamerkki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fi-FI"/>
          </a:p>
        </p:txBody>
      </p:sp>
      <p:pic>
        <p:nvPicPr>
          <p:cNvPr id="38" name="Kuva 37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Kuva 39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Kuva 40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Kuva 41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Kuva 42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Kuva 43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Kuva 44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Kuva 45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Kuva 46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Kuva 47" descr="Lähikuva kirsikankukista" title="Dian rakenneku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i-F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i-F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Michiyo Sato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/>
              <a:t>Luontovalokuvaus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Pääkatu 123</a:t>
            </a:r>
          </a:p>
          <a:p>
            <a:r>
              <a:rPr lang="fi-FI"/>
              <a:t>10101 Helsinki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09 8765 4321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msato@example.com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@msatoexamplecom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8" name="Tekstin paikkamerkki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0" name="Tekstin paikkamerkki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9" name="Tekstin paikkamerkki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1" name="Tekstin paikkamerkki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2" name="Tekstin paikkamerkki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3" name="Tekstin paikkamerkki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8" name="Tekstin paikkamerkki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0" name="Tekstin paikkamerkki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9" name="Tekstin paikkamerkki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1" name="Tekstin paikkamerkki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2" name="Tekstin paikkamerkki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3" name="Tekstin paikkamerkki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4" name="Tekstin paikkamerkki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6" name="Tekstin paikkamerkki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5" name="Tekstin paikkamerkki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7" name="Tekstin paikkamerkki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8" name="Tekstin paikkamerkki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9" name="Tekstin paikkamerkki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0" name="Tekstin paikkamerkki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2" name="Tekstin paikkamerkki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1" name="Tekstin paikkamerkki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3" name="Tekstin paikkamerkki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4" name="Tekstin paikkamerkki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5" name="Tekstin paikkamerkki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6" name="Tekstin paikkamerkki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8" name="Tekstin paikkamerkki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7" name="Tekstin paikkamerkki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9" name="Tekstin paikkamerkki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0" name="Tekstin paikkamerkki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1" name="Tekstin paikkamerkki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2" name="Tekstin paikkamerkki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4" name="Tekstin paikkamerkki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3" name="Tekstin paikkamerkki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5" name="Tekstin paikkamerkki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6" name="Tekstin paikkamerkki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7" name="Tekstin paikkamerkki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Käyntikortit (kukka)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</Words>
  <Application>Microsoft Office PowerPoint</Application>
  <PresentationFormat>Mukautettu</PresentationFormat>
  <Paragraphs>11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Cambria</vt:lpstr>
      <vt:lpstr>Käyntikortit (kukka)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2013-12-03T11:25:44Z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