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66" d="100"/>
          <a:sy n="66" d="100"/>
        </p:scale>
        <p:origin x="1728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2B0B7FC6-8DFF-4A9F-8857-68BCF3035046}" type="datetimeFigureOut">
              <a:rPr lang="fi-FI" smtClean="0"/>
              <a:t>10.12.2013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3F912E72-D0E9-46D5-801F-E4DACDF423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23C1651C-9604-48ED-A2D8-AE329E13527D}" type="datetimeFigureOut">
              <a:t>10.12.2013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1289959D-3D2B-47C3-BCBD-CEB0F6C404A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Voit muokata esittelylehtistä ja korvata esimerkkisisällön omalla sisällölläsi. Jos haluat käyttää tyhjää pohjaa, lisää uusi sivu valitsemalla Aloitus-välilehdessä Uusi dia. Lisää sitten teksti </a:t>
            </a:r>
            <a:r>
              <a:rPr lang="fi-FI" dirty="0" smtClean="0"/>
              <a:t>tyhjiin </a:t>
            </a:r>
            <a:r>
              <a:rPr lang="fi-FI" dirty="0"/>
              <a:t>paikkamerkkeihin.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htinen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fi-FI" sz="2600" cap="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fi-FI"/>
              <a:t>Tekstin lisääminen</a:t>
            </a:r>
          </a:p>
        </p:txBody>
      </p:sp>
      <p:sp>
        <p:nvSpPr>
          <p:cNvPr id="41" name="Tekstin paikkamerkki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fi-FI" sz="4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fi-FI"/>
              <a:t>Tekstin lisääminen</a:t>
            </a:r>
          </a:p>
        </p:txBody>
      </p:sp>
      <p:sp>
        <p:nvSpPr>
          <p:cNvPr id="13" name="Tekstin paikkamerkki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fi-FI" sz="2600" cap="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fi-FI"/>
              <a:t>Tekstin lisääminen</a:t>
            </a:r>
          </a:p>
        </p:txBody>
      </p:sp>
      <p:sp>
        <p:nvSpPr>
          <p:cNvPr id="14" name="Tekstin paikkamerkki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fi-FI"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fi-FI"/>
              <a:t>Tekstin lisääminen</a:t>
            </a:r>
          </a:p>
        </p:txBody>
      </p:sp>
      <p:sp>
        <p:nvSpPr>
          <p:cNvPr id="15" name="Tekstin paikkamerkki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fi-FI"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fi-FI"/>
              <a:t>Tekstin lisääminen</a:t>
            </a:r>
          </a:p>
        </p:txBody>
      </p:sp>
      <p:sp>
        <p:nvSpPr>
          <p:cNvPr id="16" name="Tekstin paikkamerkki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fi-FI"/>
              <a:t>Tekstin lisääminen</a:t>
            </a:r>
          </a:p>
        </p:txBody>
      </p:sp>
      <p:sp>
        <p:nvSpPr>
          <p:cNvPr id="17" name="Tekstin paikkamerkki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200"/>
              </a:spcBef>
              <a:buNone/>
              <a:defRPr lang="fi-FI"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fi-FI"/>
              <a:t>Tekstin lisääminen</a:t>
            </a:r>
          </a:p>
        </p:txBody>
      </p:sp>
      <p:cxnSp>
        <p:nvCxnSpPr>
          <p:cNvPr id="3" name="Suora yhdistin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yhdistin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in paikkamerkki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fi-FI"/>
              <a:t>Tekstin lisääminen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Kehys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i-FI"/>
          </a:p>
        </p:txBody>
      </p:sp>
      <p:grpSp>
        <p:nvGrpSpPr>
          <p:cNvPr id="11" name="Ryhmä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Kuva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Ryhmä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Kuva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Puolivapaa piirto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7" name="Puolivapaa piirto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8" name="Puolivapaa piirto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19" name="Puolivapaa piirto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0" name="Puolivapaa piirto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1" name="Puolivapaa piirto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2" name="Puolivapaa piirto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3" name="Puolivapaa piirto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4" name="Puolivapaa piirto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5" name="Puolivapaa piirto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6" name="Puolivapaa piirto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7" name="Puolivapaa piirto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  <p:sp>
            <p:nvSpPr>
              <p:cNvPr id="28" name="Puolivapaa piirto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/>
              </a:p>
            </p:txBody>
          </p:sp>
        </p:grpSp>
      </p:grpSp>
      <p:sp>
        <p:nvSpPr>
          <p:cNvPr id="3" name="Tekstin paikkamerkki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  <a:p>
            <a:pPr lvl="5"/>
            <a:r>
              <a:rPr lang="fi-FI"/>
              <a:t>Kuudes</a:t>
            </a:r>
          </a:p>
          <a:p>
            <a:pPr lvl="6"/>
            <a:r>
              <a:rPr lang="fi-FI"/>
              <a:t>Seitsemäs</a:t>
            </a:r>
          </a:p>
          <a:p>
            <a:pPr lvl="7"/>
            <a:r>
              <a:rPr lang="fi-FI"/>
              <a:t>Kahdeksas</a:t>
            </a:r>
          </a:p>
          <a:p>
            <a:pPr lvl="8"/>
            <a:r>
              <a:rPr lang="fi-FI"/>
              <a:t>Yhdeksäs</a:t>
            </a:r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pPr/>
              <a:t>10.12.2013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pPr/>
              <a:t>‹#›</a:t>
            </a:fld>
            <a:endParaRPr lang="fi-FI"/>
          </a:p>
        </p:txBody>
      </p:sp>
      <p:sp>
        <p:nvSpPr>
          <p:cNvPr id="13" name="Otsikon paikkamerkki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/>
              <a:t>Muokkaa otsikon </a:t>
            </a:r>
            <a:r>
              <a:rPr lang="fi-FI" noProof="0" dirty="0"/>
              <a:t>perustyyliä</a:t>
            </a:r>
            <a:r>
              <a:rPr lang="fi-FI" dirty="0"/>
              <a:t>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fi-FI"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fi-FI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fi-FI"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fi-FI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kstin paikkamerkki 17"/>
          <p:cNvSpPr>
            <a:spLocks noGrp="1"/>
          </p:cNvSpPr>
          <p:nvPr>
            <p:ph type="body" sz="quarter" idx="10"/>
          </p:nvPr>
        </p:nvSpPr>
        <p:spPr>
          <a:xfrm>
            <a:off x="1395686" y="3006634"/>
            <a:ext cx="4994228" cy="518344"/>
          </a:xfrm>
        </p:spPr>
        <p:txBody>
          <a:bodyPr/>
          <a:lstStyle/>
          <a:p>
            <a:r>
              <a:rPr lang="fi-FI" dirty="0"/>
              <a:t>Johdanto-osa</a:t>
            </a:r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12"/>
          </p:nvPr>
        </p:nvSpPr>
        <p:spPr>
          <a:xfrm>
            <a:off x="1395686" y="3786236"/>
            <a:ext cx="4994228" cy="544370"/>
          </a:xfrm>
        </p:spPr>
        <p:txBody>
          <a:bodyPr/>
          <a:lstStyle/>
          <a:p>
            <a:r>
              <a:rPr lang="fi-FI" dirty="0"/>
              <a:t>Tapahtuman otsikko</a:t>
            </a:r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14"/>
          </p:nvPr>
        </p:nvSpPr>
        <p:spPr>
          <a:xfrm>
            <a:off x="1395686" y="4561384"/>
            <a:ext cx="4994228" cy="556448"/>
          </a:xfrm>
        </p:spPr>
        <p:txBody>
          <a:bodyPr/>
          <a:lstStyle/>
          <a:p>
            <a:r>
              <a:rPr lang="fi-FI" dirty="0"/>
              <a:t>Tapahtuman alaotsikko</a:t>
            </a:r>
          </a:p>
        </p:txBody>
      </p:sp>
      <p:sp>
        <p:nvSpPr>
          <p:cNvPr id="31" name="Tekstin paikkamerkki 3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Päivämäärä</a:t>
            </a:r>
          </a:p>
        </p:txBody>
      </p:sp>
      <p:sp>
        <p:nvSpPr>
          <p:cNvPr id="32" name="Tekstin paikkamerkki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i-FI"/>
              <a:t>Kellonaika</a:t>
            </a:r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i-FI"/>
              <a:t>Sijainti</a:t>
            </a:r>
          </a:p>
          <a:p>
            <a:r>
              <a:rPr lang="fi-FI"/>
              <a:t>Katuosoite, postinumero ja postitoimipaikka</a:t>
            </a:r>
          </a:p>
        </p:txBody>
      </p:sp>
      <p:sp>
        <p:nvSpPr>
          <p:cNvPr id="34" name="Tekstin paikkamerkki 3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Voit helposti muokata lehtistä ja lisätä siihen oman tapahtumasi tiedot. Valitse paikkamerkkiteksti (kuten tämä) ja kirjoita tilalle haluamasi teksti. </a:t>
            </a:r>
          </a:p>
          <a:p>
            <a:r>
              <a:rPr lang="fi-FI"/>
              <a:t>Jos tarvitset lisää paikkamerkkejä otsikoita, alaotsikoita tai leipätekstiä varten, kopioi jokin olemassa olevista paikkamerkeistä ja vedä sitten uusi paikkamerkki haluamaasi kohtaan.</a:t>
            </a:r>
          </a:p>
        </p:txBody>
      </p:sp>
      <p:sp>
        <p:nvSpPr>
          <p:cNvPr id="44" name="Tekstin paikkamerkki 4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i-FI" dirty="0"/>
              <a:t>Lisätietoja: [Yhteyshenkilön nimi], puh. [puhelinnumero]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Kukka-aiheinen lehtinen 8,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</Words>
  <Application>Microsoft Office PowerPoint</Application>
  <PresentationFormat>Mukautettu</PresentationFormat>
  <Paragraphs>12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Candara</vt:lpstr>
      <vt:lpstr>Kukka-aiheinen lehtinen 8,5 x 11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2013-12-10T13:28:28Z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