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144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38D6FE3C-34D8-4B4B-9273-D907B0A3B964}" type="datetimeFigureOut">
              <a:rPr lang="fi-FI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E169A89D-734B-4FAD-B6E7-2B864E72E489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1D0FF5F4-5691-49AF-9E16-FB22826F7264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952A89D7-7603-4ECB-ADF6-F6CF2BE4F401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Voit muokata esitettä ja korvata esimerkkisisällön omalla sisällölläsi. Jos haluat käyttää tyhjää pohjaa, lisää uusi sivu valitsemalla Aloitus-välilehdessä Uusi dia. </a:t>
            </a:r>
            <a:r>
              <a:rPr lang="fi-FI" dirty="0"/>
              <a:t>Lisää sitten teksti ja kuvat tyhjiin paikkamerkkeihin. Voit vaihtaa logon napsauttamalla Korvaa LOGOLLA -kuvaa ja valitsemalla Kuvatyökalut–Muotoile-välilehdessä Muuta kuva.</a:t>
            </a:r>
          </a:p>
          <a:p>
            <a:endParaRPr lang="fi-FI" dirty="0" smtClean="0"/>
          </a:p>
          <a:p>
            <a:r>
              <a:rPr lang="fi-FI" dirty="0" smtClean="0"/>
              <a:t>Huomasitko </a:t>
            </a:r>
            <a:r>
              <a:rPr lang="fi-FI" dirty="0"/>
              <a:t>taittomerkit? Ne näkyvät hyvin vaaleina, mutta jos et halua niitä esitteeseen näkyviin, valitse ja poista ne ennen tulostamista.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7" name="Dian kuvan paikkamerkki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 muokata esitettä ja korvata esimerkkisisällön omalla sisällölläsi. Jos haluat käyttää tyhjää pohjaa, lisää uusi sivu valitsemalla Aloitus-välilehdessä Uusi dia. Lisää sitten teksti ja kuvat tyhjiin paikkamerkkeihin. Voit vaihtaa logon napsauttamalla Korvaa LOGOLLA -kuvaa ja valitsemalla Kuvatyökalut–Muotoile-välilehdessä Muuta kuva.</a:t>
            </a:r>
          </a:p>
          <a:p>
            <a:endParaRPr lang="fi-FI" dirty="0" smtClean="0"/>
          </a:p>
          <a:p>
            <a:r>
              <a:rPr lang="fi-FI" dirty="0"/>
              <a:t>Huomasitko taittomerkit? Ne ovat hyvin vaaleita, mutta jos et halua niitä näkyviin esitteessäsi, valitse ja poista ne ennen tulostamista.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7" name="Dian kuvan paikkamerkki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23" name="Tekstin paikkamerkki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i-FI" sz="9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Yrityksen nimi</a:t>
            </a:r>
          </a:p>
        </p:txBody>
      </p:sp>
      <p:sp>
        <p:nvSpPr>
          <p:cNvPr id="24" name="Tekstin paikkamerkki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9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Yrityksen osoite</a:t>
            </a:r>
          </a:p>
        </p:txBody>
      </p:sp>
      <p:sp>
        <p:nvSpPr>
          <p:cNvPr id="28" name="Tekstin paikkamerkki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900"/>
              </a:spcBef>
              <a:buNone/>
              <a:defRPr lang="fi-FI" sz="10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31" name="Tekstin paikkamerkki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1600" b="1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Otsikkoteksti</a:t>
            </a:r>
          </a:p>
        </p:txBody>
      </p:sp>
      <p:sp>
        <p:nvSpPr>
          <p:cNvPr id="33" name="Tekstin paikkamerkki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90000"/>
              </a:lnSpc>
              <a:spcBef>
                <a:spcPts val="0"/>
              </a:spcBef>
              <a:buNone/>
              <a:defRPr lang="fi-FI" sz="3800" b="1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Otsikkoteksti</a:t>
            </a:r>
          </a:p>
        </p:txBody>
      </p:sp>
      <p:sp>
        <p:nvSpPr>
          <p:cNvPr id="34" name="Tekstin paikkamerkki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i-FI" sz="1800" b="1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20" name="Tekstin paikkamerkki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i-FI" sz="1000" b="1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Vastaanottajan nimi</a:t>
            </a:r>
          </a:p>
        </p:txBody>
      </p:sp>
      <p:sp>
        <p:nvSpPr>
          <p:cNvPr id="18" name="Suorakulmio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22" name="Suorakulmio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26" name="Tekstin paikkamerkki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10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Osoite</a:t>
            </a:r>
            <a:r>
              <a:t/>
            </a:r>
            <a:br/>
            <a:r>
              <a:rPr lang="fi-FI"/>
              <a:t>Postinumero ja postitoimipaikka</a:t>
            </a:r>
          </a:p>
        </p:txBody>
      </p:sp>
      <p:sp>
        <p:nvSpPr>
          <p:cNvPr id="29" name="Tekstin paikkamerkki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9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[Sivusto]</a:t>
            </a:r>
            <a:r>
              <a:t/>
            </a:r>
            <a:br/>
            <a:r>
              <a:rPr lang="fi-FI"/>
              <a:t>[Sähköposti]</a:t>
            </a:r>
          </a:p>
        </p:txBody>
      </p:sp>
      <p:sp>
        <p:nvSpPr>
          <p:cNvPr id="30" name="Tekstin paikkamerkki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9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Puh. [Puhelin]</a:t>
            </a:r>
            <a:r>
              <a:t/>
            </a:r>
            <a:br/>
            <a:r>
              <a:rPr lang="fi-FI"/>
              <a:t>Faksi [Faksi]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i-FI" sz="1400"/>
            </a:lvl1pPr>
          </a:lstStyle>
          <a:p>
            <a:endParaRPr lang="fi-FI"/>
          </a:p>
        </p:txBody>
      </p:sp>
      <p:sp>
        <p:nvSpPr>
          <p:cNvPr id="32" name="Suorakulmio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35" name="Suorakulmio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500"/>
            </a:lvl1pPr>
            <a:lvl2pPr marL="0" indent="0" latinLnBrk="0">
              <a:spcBef>
                <a:spcPts val="0"/>
              </a:spcBef>
              <a:buNone/>
              <a:defRPr lang="fi-FI" sz="500"/>
            </a:lvl2pPr>
            <a:lvl3pPr marL="0" indent="0" latinLnBrk="0">
              <a:spcBef>
                <a:spcPts val="0"/>
              </a:spcBef>
              <a:buNone/>
              <a:defRPr lang="fi-FI" sz="500"/>
            </a:lvl3pPr>
            <a:lvl4pPr marL="0" indent="0" latinLnBrk="0">
              <a:spcBef>
                <a:spcPts val="0"/>
              </a:spcBef>
              <a:buNone/>
              <a:defRPr lang="fi-FI" sz="500"/>
            </a:lvl4pPr>
            <a:lvl5pPr marL="0" indent="0" latinLnBrk="0">
              <a:spcBef>
                <a:spcPts val="0"/>
              </a:spcBef>
              <a:buNone/>
              <a:defRPr lang="fi-FI" sz="500"/>
            </a:lvl5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40" name="Tekstin paikkamerkki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500"/>
            </a:lvl1pPr>
            <a:lvl2pPr marL="0" indent="0" latinLnBrk="0">
              <a:spcBef>
                <a:spcPts val="0"/>
              </a:spcBef>
              <a:buNone/>
              <a:defRPr lang="fi-FI" sz="500"/>
            </a:lvl2pPr>
            <a:lvl3pPr marL="0" indent="0" latinLnBrk="0">
              <a:spcBef>
                <a:spcPts val="0"/>
              </a:spcBef>
              <a:buNone/>
              <a:defRPr lang="fi-FI" sz="500"/>
            </a:lvl3pPr>
            <a:lvl4pPr marL="0" indent="0" latinLnBrk="0">
              <a:spcBef>
                <a:spcPts val="0"/>
              </a:spcBef>
              <a:buNone/>
              <a:defRPr lang="fi-FI" sz="500"/>
            </a:lvl4pPr>
            <a:lvl5pPr marL="0" indent="0" latinLnBrk="0">
              <a:spcBef>
                <a:spcPts val="0"/>
              </a:spcBef>
              <a:buNone/>
              <a:defRPr lang="fi-FI" sz="500"/>
            </a:lvl5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kstin paikkamerkki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43" name="Tekstin paikkamerkki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9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26" name="Tekstin paikkamerkki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fi-FI" sz="1100" b="1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27" name="Tekstin paikkamerkki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9pPr>
          </a:lstStyle>
          <a:p>
            <a:pPr lvl="0"/>
            <a:r>
              <a:rPr lang="fi-FI"/>
              <a:t>Lisää tekstiä napsauttamalla</a:t>
            </a:r>
          </a:p>
        </p:txBody>
      </p:sp>
      <p:cxnSp>
        <p:nvCxnSpPr>
          <p:cNvPr id="35" name="Suora yhdistin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n paikkamerkki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400"/>
              </a:spcBef>
              <a:buNone/>
              <a:defRPr lang="fi-FI" sz="1200" i="1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lainaus napsauttamalla</a:t>
            </a:r>
          </a:p>
        </p:txBody>
      </p:sp>
      <p:sp>
        <p:nvSpPr>
          <p:cNvPr id="42" name="Tekstin paikkamerkki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9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59" name="Tekstin paikkamerkki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i-FI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i-FI" sz="900"/>
            </a:lvl9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38" name="Suorakulmio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40" name="Tekstin paikkamerkki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44" name="Kuvan paikkamerkki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i-FI" sz="1400"/>
            </a:lvl1pPr>
          </a:lstStyle>
          <a:p>
            <a:endParaRPr lang="fi-FI"/>
          </a:p>
        </p:txBody>
      </p:sp>
      <p:sp>
        <p:nvSpPr>
          <p:cNvPr id="46" name="Kuvan paikkamerkki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i-FI" sz="1400"/>
            </a:lvl1pPr>
          </a:lstStyle>
          <a:p>
            <a:endParaRPr lang="fi-FI"/>
          </a:p>
        </p:txBody>
      </p:sp>
      <p:sp>
        <p:nvSpPr>
          <p:cNvPr id="47" name="Suorakulmio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48" name="Suorakulmio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49" name="Suorakulmio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50" name="Suorakulmio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fi-FI"/>
          </a:p>
        </p:txBody>
      </p:sp>
      <p:sp>
        <p:nvSpPr>
          <p:cNvPr id="51" name="Tekstin paikkamerkki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500"/>
            </a:lvl1pPr>
            <a:lvl2pPr marL="0" indent="0" latinLnBrk="0">
              <a:spcBef>
                <a:spcPts val="0"/>
              </a:spcBef>
              <a:buNone/>
              <a:defRPr lang="fi-FI" sz="500"/>
            </a:lvl2pPr>
            <a:lvl3pPr marL="0" indent="0" latinLnBrk="0">
              <a:spcBef>
                <a:spcPts val="0"/>
              </a:spcBef>
              <a:buNone/>
              <a:defRPr lang="fi-FI" sz="500"/>
            </a:lvl3pPr>
            <a:lvl4pPr marL="0" indent="0" latinLnBrk="0">
              <a:spcBef>
                <a:spcPts val="0"/>
              </a:spcBef>
              <a:buNone/>
              <a:defRPr lang="fi-FI" sz="500"/>
            </a:lvl4pPr>
            <a:lvl5pPr marL="0" indent="0" latinLnBrk="0">
              <a:spcBef>
                <a:spcPts val="0"/>
              </a:spcBef>
              <a:buNone/>
              <a:defRPr lang="fi-FI" sz="500"/>
            </a:lvl5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55" name="Tekstin paikkamerkki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500"/>
            </a:lvl1pPr>
            <a:lvl2pPr marL="0" indent="0" latinLnBrk="0">
              <a:spcBef>
                <a:spcPts val="0"/>
              </a:spcBef>
              <a:buNone/>
              <a:defRPr lang="fi-FI" sz="500"/>
            </a:lvl2pPr>
            <a:lvl3pPr marL="0" indent="0" latinLnBrk="0">
              <a:spcBef>
                <a:spcPts val="0"/>
              </a:spcBef>
              <a:buNone/>
              <a:defRPr lang="fi-FI" sz="500"/>
            </a:lvl3pPr>
            <a:lvl4pPr marL="0" indent="0" latinLnBrk="0">
              <a:spcBef>
                <a:spcPts val="0"/>
              </a:spcBef>
              <a:buNone/>
              <a:defRPr lang="fi-FI" sz="500"/>
            </a:lvl4pPr>
            <a:lvl5pPr marL="0" indent="0" latinLnBrk="0">
              <a:spcBef>
                <a:spcPts val="0"/>
              </a:spcBef>
              <a:buNone/>
              <a:defRPr lang="fi-FI" sz="500"/>
            </a:lvl5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62" name="Tekstin paikkamerkki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63" name="Tekstin paikkamerkki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500"/>
            </a:lvl1pPr>
            <a:lvl2pPr marL="0" indent="0" latinLnBrk="0">
              <a:spcBef>
                <a:spcPts val="0"/>
              </a:spcBef>
              <a:buNone/>
              <a:defRPr lang="fi-FI" sz="500"/>
            </a:lvl2pPr>
            <a:lvl3pPr marL="0" indent="0" latinLnBrk="0">
              <a:spcBef>
                <a:spcPts val="0"/>
              </a:spcBef>
              <a:buNone/>
              <a:defRPr lang="fi-FI" sz="500"/>
            </a:lvl3pPr>
            <a:lvl4pPr marL="0" indent="0" latinLnBrk="0">
              <a:spcBef>
                <a:spcPts val="0"/>
              </a:spcBef>
              <a:buNone/>
              <a:defRPr lang="fi-FI" sz="500"/>
            </a:lvl4pPr>
            <a:lvl5pPr marL="0" indent="0" latinLnBrk="0">
              <a:spcBef>
                <a:spcPts val="0"/>
              </a:spcBef>
              <a:buNone/>
              <a:defRPr lang="fi-FI" sz="500"/>
            </a:lvl5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64" name="Tekstin paikkamerkki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anchor="t">
            <a:noAutofit/>
          </a:bodyPr>
          <a:lstStyle>
            <a:lvl1pPr marL="228600" indent="-13716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lang="fi-FI" sz="90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lähde napsauttamalla</a:t>
            </a:r>
          </a:p>
        </p:txBody>
      </p:sp>
      <p:sp>
        <p:nvSpPr>
          <p:cNvPr id="65" name="Tekstin paikkamerkki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400"/>
              </a:spcBef>
              <a:buNone/>
              <a:defRPr lang="fi-FI" sz="1200" i="1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lainaus napsauttamalla</a:t>
            </a:r>
          </a:p>
        </p:txBody>
      </p:sp>
      <p:sp>
        <p:nvSpPr>
          <p:cNvPr id="66" name="Tekstin paikkamerkki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anchor="t">
            <a:noAutofit/>
          </a:bodyPr>
          <a:lstStyle>
            <a:lvl1pPr marL="228600" indent="-13716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lang="fi-FI" sz="90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lähde napsauttamalla</a:t>
            </a:r>
          </a:p>
        </p:txBody>
      </p:sp>
      <p:sp>
        <p:nvSpPr>
          <p:cNvPr id="67" name="Tekstin paikkamerkki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i-FI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3600"/>
            </a:lvl2pPr>
            <a:lvl3pPr marL="0" indent="0" latinLnBrk="0">
              <a:spcBef>
                <a:spcPts val="0"/>
              </a:spcBef>
              <a:buNone/>
              <a:defRPr lang="fi-FI" sz="3600"/>
            </a:lvl3pPr>
            <a:lvl4pPr marL="0" indent="0" latinLnBrk="0">
              <a:spcBef>
                <a:spcPts val="0"/>
              </a:spcBef>
              <a:buNone/>
              <a:defRPr lang="fi-FI" sz="3600"/>
            </a:lvl4pPr>
            <a:lvl5pPr marL="0" indent="0" latinLnBrk="0">
              <a:spcBef>
                <a:spcPts val="0"/>
              </a:spcBef>
              <a:buNone/>
              <a:defRPr lang="fi-FI" sz="3600"/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68" name="Tekstin paikkamerkki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500"/>
            </a:lvl1pPr>
            <a:lvl2pPr marL="0" indent="0" latinLnBrk="0">
              <a:spcBef>
                <a:spcPts val="0"/>
              </a:spcBef>
              <a:buNone/>
              <a:defRPr lang="fi-FI" sz="500"/>
            </a:lvl2pPr>
            <a:lvl3pPr marL="0" indent="0" latinLnBrk="0">
              <a:spcBef>
                <a:spcPts val="0"/>
              </a:spcBef>
              <a:buNone/>
              <a:defRPr lang="fi-FI" sz="500"/>
            </a:lvl3pPr>
            <a:lvl4pPr marL="0" indent="0" latinLnBrk="0">
              <a:spcBef>
                <a:spcPts val="0"/>
              </a:spcBef>
              <a:buNone/>
              <a:defRPr lang="fi-FI" sz="500"/>
            </a:lvl4pPr>
            <a:lvl5pPr marL="0" indent="0" latinLnBrk="0">
              <a:spcBef>
                <a:spcPts val="0"/>
              </a:spcBef>
              <a:buNone/>
              <a:defRPr lang="fi-FI" sz="500"/>
            </a:lvl5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</a:t>
            </a:r>
            <a:r>
              <a:rPr lang="fi-FI" noProof="0" dirty="0"/>
              <a:t>tekstin</a:t>
            </a:r>
            <a:r>
              <a:rPr lang="fi-FI" dirty="0"/>
              <a:t>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t>15.1.2014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fi-FI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i-FI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Yrityksen nimi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Katuosoite</a:t>
            </a:r>
          </a:p>
          <a:p>
            <a:r>
              <a:rPr lang="fi-FI"/>
              <a:t>Postinumero ja postitoimipaikka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/>
              <a:t>Voit käyttää tätä selkeää, ammattimaisesti toteutettua esitettä sellaisenaan tai mukauttaa sitä helposti omien toiveidesi mukaiseksi.</a:t>
            </a:r>
          </a:p>
          <a:p>
            <a:r>
              <a:rPr lang="fi-FI"/>
              <a:t>Seuraavalla sivulla on joitakin vinkkejä, joiden avulla pääset alkuun. 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dirty="0"/>
              <a:t>Toiminta-ajatus kannattaa kirjoittaa tähän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i-FI"/>
              <a:t>Yrityksen nimi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dirty="0"/>
              <a:t>Tuotteet ja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fi-FI" dirty="0" smtClean="0"/>
              <a:t>palvelut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i-FI"/>
              <a:t>Vastaanottajan nimi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i-FI"/>
              <a:t>Katuosoite</a:t>
            </a:r>
          </a:p>
          <a:p>
            <a:r>
              <a:rPr lang="fi-FI"/>
              <a:t>Postinumero ja postitoimipaikka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/>
              <a:t>Sivusto</a:t>
            </a:r>
          </a:p>
          <a:p>
            <a:r>
              <a:rPr lang="fi-FI"/>
              <a:t>Sähköposti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i-FI"/>
              <a:t>Puh. [Puhelin]</a:t>
            </a:r>
          </a:p>
          <a:p>
            <a:r>
              <a:rPr lang="fi-FI"/>
              <a:t>Faksi [Faksi]</a:t>
            </a:r>
          </a:p>
        </p:txBody>
      </p:sp>
      <p:pic>
        <p:nvPicPr>
          <p:cNvPr id="15" name="Kuvan paikkamerkki 14" descr="Lentokentän odotustila" title="Mallikuva"/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" name="Tekstin paikkamerkki 2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6" name="Kuv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815" y="733620"/>
            <a:ext cx="820036" cy="397205"/>
          </a:xfrm>
          <a:prstGeom prst="rect">
            <a:avLst/>
          </a:prstGeom>
        </p:spPr>
      </p:pic>
      <p:pic>
        <p:nvPicPr>
          <p:cNvPr id="17" name="Kuv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839" y="6917995"/>
            <a:ext cx="820036" cy="397205"/>
          </a:xfrm>
          <a:prstGeom prst="rect">
            <a:avLst/>
          </a:prstGeom>
        </p:spPr>
      </p:pic>
      <p:cxnSp>
        <p:nvCxnSpPr>
          <p:cNvPr id="18" name="Suora yhdistin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istin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/>
              <a:t>Näin tyylikkään tiedoston toteuttaminen on pakko olla vaikeaa. Vai onko?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Tässä esitteessä paikkamerkit ovat valmiiksi paikoillaan. Olemme lisänneet </a:t>
            </a:r>
            <a:r>
              <a:rPr lang="fi-FI" spc="-20" dirty="0"/>
              <a:t>joitakin vinkkejä, joiden avulla pääset alkuun. </a:t>
            </a:r>
          </a:p>
          <a:p>
            <a:r>
              <a:rPr lang="fi-FI" dirty="0"/>
              <a:t>Jos haluat lisätä tekstiin luettelomerkkejä tai poistaa niitä, napsauta Aloitus-välilehden Luettelomerkit-painiketta.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36"/>
          </p:nvPr>
        </p:nvSpPr>
        <p:spPr>
          <a:xfrm>
            <a:off x="434340" y="3473304"/>
            <a:ext cx="2423160" cy="409096"/>
          </a:xfrm>
        </p:spPr>
        <p:txBody>
          <a:bodyPr/>
          <a:lstStyle/>
          <a:p>
            <a:r>
              <a:rPr lang="fi-FI" dirty="0"/>
              <a:t>Mukauta nopeasti oman näköiseksi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7"/>
          </p:nvPr>
        </p:nvSpPr>
        <p:spPr>
          <a:xfrm>
            <a:off x="434340" y="3882400"/>
            <a:ext cx="2423160" cy="626510"/>
          </a:xfrm>
        </p:spPr>
        <p:txBody>
          <a:bodyPr/>
          <a:lstStyle/>
          <a:p>
            <a:r>
              <a:rPr lang="fi-FI" dirty="0"/>
              <a:t>Kun haluat vaihtaa esitteen kuvia, valitse haluamasi kuva ja poista se. Lisää sitten uusi kuva paikkamerkin Lisää kuva -kuvakkeen avulla.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fi-FI"/>
              <a:t>”Huippuyritys! En ymmärrä, kuinka olen ennen tullut toimeen ilman teitä.”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Kukapa ei mielellään kertoisi omasta liiketoiminnastaan - pitkään ja laveasti.</a:t>
            </a:r>
          </a:p>
          <a:p>
            <a:pPr marL="0" indent="0">
              <a:buNone/>
            </a:pPr>
            <a:r>
              <a:rPr lang="fi-FI"/>
              <a:t>Kannattaa kuitenkin olla lyhytsanainen ja keskittyä olennaiseen. Vasemmalle ehkä listaus kilpailullisista vahvuuksista ja tähän keskelle menestystarina lyhyesti kuvattuna.</a:t>
            </a:r>
          </a:p>
          <a:p>
            <a:pPr marL="0" indent="0">
              <a:buNone/>
            </a:pPr>
            <a:r>
              <a:rPr lang="fi-FI"/>
              <a:t>Sivun oikeaan laitaan muutama sykähdyttävä asiakaspalaute sekä tärkeimmät tuotteet ja palvelut.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fi-FI"/>
              <a:t>Kokeile rohkeasti. Luetteloi ansiosi tai tee niistä yhteenveto.</a:t>
            </a:r>
          </a:p>
          <a:p>
            <a:r>
              <a:rPr lang="fi-FI"/>
              <a:t>Tässä on myös hyvä paikka lyhyeksi kiteytetylle mainospuheelle. Jos sinulla olisi vain muutama sekunti aikaa mainostaa tuotteitasi tai palvelujasi, mitä sanoisit?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fi-FI"/>
              <a:t>Mitä esitteeseen kannattaa kirjoittaa?</a:t>
            </a:r>
          </a:p>
        </p:txBody>
      </p:sp>
      <p:pic>
        <p:nvPicPr>
          <p:cNvPr id="23" name="Kuvan paikkamerkki 22" descr="Lentokentällä olevan miehen siluetti" title="Mallikuva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4" name="Kuvan paikkamerkki 23" descr="Lähikuva hotellirakennuksesta" title="Mallikuva"/>
          <p:cNvPicPr>
            <a:picLocks noGrp="1" noChangeAspect="1"/>
          </p:cNvPicPr>
          <p:nvPr>
            <p:ph type="pic" sz="quarter" idx="5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>
          <a:xfrm>
            <a:off x="434340" y="2010962"/>
            <a:ext cx="2423160" cy="36576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fi-FI"/>
              <a:t>Keskity siihen, minkä osaat parhaiten!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fi-FI"/>
              <a:t>Vaativa asiakas</a:t>
            </a:r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fi-FI"/>
              <a:t>”Loistavaa palvelua. Olemme lämpimästi suositelleet teitä kaikille.”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fi-FI"/>
              <a:t>Tyytyväinen asiakas</a:t>
            </a:r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fi-FI"/>
              <a:t>Tuotteet ja palvelut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fi-FI"/>
          </a:p>
        </p:txBody>
      </p:sp>
      <p:cxnSp>
        <p:nvCxnSpPr>
          <p:cNvPr id="21" name="Suora yhdistin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istin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</p:sld>
</file>

<file path=ppt/theme/theme1.xml><?xml version="1.0" encoding="utf-8"?>
<a:theme xmlns:a="http://schemas.openxmlformats.org/drawingml/2006/main" name="Musta esite 11 x 8,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387</Words>
  <Application>Microsoft Office PowerPoint</Application>
  <PresentationFormat>Mukautettu</PresentationFormat>
  <Paragraphs>40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4" baseType="lpstr">
      <vt:lpstr>Arial</vt:lpstr>
      <vt:lpstr>Musta esite 11 x 8,5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2013-07-31T14:07:30Z</dcterms:created>
  <dcterms:modified xsi:type="dcterms:W3CDTF">2014-01-15T12:52:07Z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