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721" autoAdjust="0"/>
  </p:normalViewPr>
  <p:slideViewPr>
    <p:cSldViewPr>
      <p:cViewPr varScale="1">
        <p:scale>
          <a:sx n="63" d="100"/>
          <a:sy n="63" d="100"/>
        </p:scale>
        <p:origin x="1806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6D793E0B-B97B-4409-ABE0-557859E48B65}" type="datetimeFigureOut">
              <a:rPr lang="fi-FI" smtClean="0"/>
              <a:t>10.12.2013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45F31C6-8409-4E0F-AFD4-5691304E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99534B9-6B5A-4379-9BB9-90CB48007E7F}" type="datetimeFigureOut">
              <a:t>10.12.2013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DBB298C-95CC-4205-A540-F80A718015A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uolivapaa piirto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uolivapaa piirto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Puolivapaa piirto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uolivapaa piirto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otsikon perustyyliä </a:t>
            </a:r>
            <a:r>
              <a:rPr lang="fi-FI" noProof="0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fi-FI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NTYMÄPÄIVÄNAUHA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Mukautettu</PresentationFormat>
  <Paragraphs>42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SYNTYMÄPÄIVÄNAUHA</vt:lpstr>
      <vt:lpstr>o</vt:lpstr>
      <vt:lpstr>n</vt:lpstr>
      <vt:lpstr>n</vt:lpstr>
      <vt:lpstr>e</vt:lpstr>
      <vt:lpstr>k</vt:lpstr>
      <vt:lpstr>s</vt:lpstr>
      <vt:lpstr>i</vt:lpstr>
      <vt:lpstr>o</vt:lpstr>
      <vt:lpstr>l</vt:lpstr>
      <vt:lpstr>k</vt:lpstr>
      <vt:lpstr>o</vt:lpstr>
      <vt:lpstr>o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2013-12-10T13:17:53Z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