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84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00A65721-4AD9-4F4E-91E4-B38E00E4EEF4}" type="datetimeFigureOut">
              <a:rPr lang="fi-FI"/>
              <a:t>3.12.2013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09D8C508-A143-4FC7-94DD-2868E3E037EE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95DC5D78-39BE-4C7D-9783-22D5EAEFC7B2}" type="datetimeFigureOut">
              <a:t>3.12.2013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41EFBA75-BA90-4A61-9717-741EDD6841F0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Voit kirjoittaa oman viestin ja onnittelijoiden nimet valitsemalla tekstin ja kirjoittamalla sen päälle. (Ylälaidassa oleva teksti kääntyy automaattisesti ylösalaisin</a:t>
            </a:r>
            <a:r>
              <a:rPr lang="fi-FI" dirty="0" smtClean="0"/>
              <a:t>.)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Voit kirjoittaa oman viestin ja onnittelijoiden nimet valitsemalla tekstin ja kirjoittamalla sen päälle. (Ylälaidassa oleva teksti kääntyy automaattisesti ylösalaisin</a:t>
            </a:r>
            <a:r>
              <a:rPr lang="fi-FI" dirty="0" smtClean="0"/>
              <a:t>.)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yhmä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Suorakulmio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33" name="Kuva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Suorakulmio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Puolivapaa piirto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fi-FI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Muokkaa tekstiä napsauttamalla</a:t>
            </a:r>
          </a:p>
        </p:txBody>
      </p:sp>
      <p:sp>
        <p:nvSpPr>
          <p:cNvPr id="17" name="Puolivapaa piirto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Tekstin paikkamerkki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Tekstin paikkamerkki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i-FI"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i-F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otsikon perustyyliä </a:t>
            </a:r>
            <a:r>
              <a:rPr lang="fi-FI" noProof="0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t>3.12.2013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i-F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i-F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1569720" y="6330559"/>
            <a:ext cx="4572000" cy="2062060"/>
          </a:xfrm>
        </p:spPr>
        <p:txBody>
          <a:bodyPr/>
          <a:lstStyle/>
          <a:p>
            <a:r>
              <a:rPr lang="fi-FI" sz="4800" dirty="0"/>
              <a:t>Hyvää syntymäpäivää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Hyvää 21-vuotissyntymäpäivää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ntymäpäiväkortti (violetti nauha)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47CD0-FDA2-40A5-8CF4-962DE78A1A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</Words>
  <Application>Microsoft Office PowerPoint</Application>
  <PresentationFormat>Mukautettu</PresentationFormat>
  <Paragraphs>7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Century</vt:lpstr>
      <vt:lpstr>Syntymäpäiväkortti (violetti nauha)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2013-12-03T11:08:59Z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