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>
      <p:cViewPr varScale="1">
        <p:scale>
          <a:sx n="63" d="100"/>
          <a:sy n="63" d="100"/>
        </p:scale>
        <p:origin x="243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6D793E0B-B97B-4409-ABE0-557859E48B65}" type="datetimeFigureOut">
              <a:rPr lang="fi-FI" smtClean="0"/>
              <a:t>15.1.2014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F45F31C6-8409-4E0F-AFD4-5691304E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D99534B9-6B5A-4379-9BB9-90CB48007E7F}" type="datetimeFigureOut">
              <a:t>15.1.2014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7DBB298C-95CC-4205-A540-F80A718015A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dirty="0" smtClean="0"/>
              <a:t>Kirjoita nauhaan oma viestisi! Voit muuttaa tekstiä kirjain kerrallaan valitsemalla kirjaimen ja kirjoittamalla uuden. </a:t>
            </a:r>
            <a:r>
              <a:rPr lang="fi-FI" smtClean="0"/>
              <a:t>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532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nauhaan oma viestisi! Voit muuttaa tekstiä kirjain kerrallaan valitsemalla kirjaimen ja kirjoittamalla uuden. Kussakin diassa on yksi kirjain.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uora yhdistin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yöristetty suorakulmio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1" name="Suora yhdistin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istin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Vinoneliö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4" name="Suora yhdisti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isti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inoneliö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0" name="Suora yhdisti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4" name="Suora yhdisti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isti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inoneliö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0" name="Suora yhdisti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4" name="Suora yhdisti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isti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inoneliö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  <p:cxnSp>
        <p:nvCxnSpPr>
          <p:cNvPr id="10" name="Suora yhdisti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4" name="Suora yhdisti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isti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inoneliö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0" name="Suora yhdisti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4" name="Suora yhdisti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isti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inoneliö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0" name="Suora yhdisti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noProof="0" dirty="0"/>
              <a:t>Viides</a:t>
            </a:r>
            <a:r>
              <a:rPr lang="fi-FI" dirty="0"/>
              <a:t>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15.1.2014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fi-FI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0643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ö</a:t>
            </a:r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</p:sld>
</file>

<file path=ppt/theme/theme1.xml><?xml version="1.0" encoding="utf-8"?>
<a:theme xmlns:a="http://schemas.openxmlformats.org/drawingml/2006/main" name="TYTTÖVAUVAN NAUHA B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52D86-4FBF-4800-9843-62CF81AF2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9FBDDD-8073-4AAA-A66F-4212C04710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E613A7-B3C4-42CA-B562-509FF68746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</Words>
  <Application>Microsoft Office PowerPoint</Application>
  <PresentationFormat>Mukautettu</PresentationFormat>
  <Paragraphs>42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TYTTÖVAUVAN NAUHA B</vt:lpstr>
      <vt:lpstr>T</vt:lpstr>
      <vt:lpstr>y</vt:lpstr>
      <vt:lpstr>t</vt:lpstr>
      <vt:lpstr>t</vt:lpstr>
      <vt:lpstr>ö</vt:lpstr>
      <vt:lpstr>v</vt:lpstr>
      <vt:lpstr>a</vt:lpstr>
      <vt:lpstr>u</vt:lpstr>
      <vt:lpstr>v</vt:lpstr>
      <vt:lpstr>a</vt:lpstr>
      <vt:lpstr>l</vt:lpstr>
      <vt:lpstr>l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2013-07-30T15:39:14Z</dcterms:created>
  <dcterms:modified xsi:type="dcterms:W3CDTF">2014-01-15T12:39:35Z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