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4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9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3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4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2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1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6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027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Orgaaninen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Paphinwich Jaisuekool</dc:creator>
  <cp:lastModifiedBy>Paphinwich Jaisuekool</cp:lastModifiedBy>
  <cp:revision>2</cp:revision>
  <dcterms:created xsi:type="dcterms:W3CDTF">2013-08-01T04:19:23Z</dcterms:created>
  <dcterms:modified xsi:type="dcterms:W3CDTF">2013-08-02T04:32:40Z</dcterms:modified>
</cp:coreProperties>
</file>