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3" autoAdjust="0"/>
    <p:restoredTop sz="94660"/>
  </p:normalViewPr>
  <p:slideViewPr>
    <p:cSldViewPr snapToGrid="0">
      <p:cViewPr varScale="1">
        <p:scale>
          <a:sx n="70" d="100"/>
          <a:sy n="70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CDE-2997-4F75-9CA6-14FC4D8B9F04}" type="datetimeFigureOut">
              <a:rPr lang="fi-FI" smtClean="0"/>
              <a:t>30.7.2013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AABF-78E4-4AE2-9647-5966FB0AAD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733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CDE-2997-4F75-9CA6-14FC4D8B9F04}" type="datetimeFigureOut">
              <a:rPr lang="fi-FI" smtClean="0"/>
              <a:t>30.7.2013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AABF-78E4-4AE2-9647-5966FB0AAD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7633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CDE-2997-4F75-9CA6-14FC4D8B9F04}" type="datetimeFigureOut">
              <a:rPr lang="fi-FI" smtClean="0"/>
              <a:t>30.7.2013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AABF-78E4-4AE2-9647-5966FB0AAD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8198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CDE-2997-4F75-9CA6-14FC4D8B9F04}" type="datetimeFigureOut">
              <a:rPr lang="fi-FI" smtClean="0"/>
              <a:t>30.7.2013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AABF-78E4-4AE2-9647-5966FB0AAD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328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CDE-2997-4F75-9CA6-14FC4D8B9F04}" type="datetimeFigureOut">
              <a:rPr lang="fi-FI" smtClean="0"/>
              <a:t>30.7.2013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AABF-78E4-4AE2-9647-5966FB0AAD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881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CDE-2997-4F75-9CA6-14FC4D8B9F04}" type="datetimeFigureOut">
              <a:rPr lang="fi-FI" smtClean="0"/>
              <a:t>30.7.2013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AABF-78E4-4AE2-9647-5966FB0AAD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870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CDE-2997-4F75-9CA6-14FC4D8B9F04}" type="datetimeFigureOut">
              <a:rPr lang="fi-FI" smtClean="0"/>
              <a:t>30.7.2013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AABF-78E4-4AE2-9647-5966FB0AAD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87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CDE-2997-4F75-9CA6-14FC4D8B9F04}" type="datetimeFigureOut">
              <a:rPr lang="fi-FI" smtClean="0"/>
              <a:t>30.7.2013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AABF-78E4-4AE2-9647-5966FB0AAD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52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CDE-2997-4F75-9CA6-14FC4D8B9F04}" type="datetimeFigureOut">
              <a:rPr lang="fi-FI" smtClean="0"/>
              <a:t>30.7.2013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AABF-78E4-4AE2-9647-5966FB0AAD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230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CDE-2997-4F75-9CA6-14FC4D8B9F04}" type="datetimeFigureOut">
              <a:rPr lang="fi-FI" smtClean="0"/>
              <a:t>30.7.2013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AABF-78E4-4AE2-9647-5966FB0AAD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8294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CDE-2997-4F75-9CA6-14FC4D8B9F04}" type="datetimeFigureOut">
              <a:rPr lang="fi-FI" smtClean="0"/>
              <a:t>30.7.2013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AABF-78E4-4AE2-9647-5966FB0AAD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340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FFCDE-2997-4F75-9CA6-14FC4D8B9F04}" type="datetimeFigureOut">
              <a:rPr lang="fi-FI" smtClean="0"/>
              <a:t>30.7.2013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FAABF-78E4-4AE2-9647-5966FB0AAD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7640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251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Chalalai Sarakor</dc:creator>
  <cp:lastModifiedBy>Chalalai Sarakor</cp:lastModifiedBy>
  <cp:revision>1</cp:revision>
  <dcterms:created xsi:type="dcterms:W3CDTF">2013-07-30T11:07:56Z</dcterms:created>
  <dcterms:modified xsi:type="dcterms:W3CDTF">2013-07-30T11:08:08Z</dcterms:modified>
</cp:coreProperties>
</file>