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62B153D-FC77-485A-ADC2-5A1EE8D5BC79}" type="datetimeFigureOut">
              <a:rPr lang="fi-FI" smtClean="0"/>
              <a:t>31.7.2013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081D9BC-9FEC-4C4D-8539-A666C239FC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0C18CC07-E68B-4EF0-819A-90CFB034D5DF}" type="datetimeFigureOut">
              <a:t>31.7.2013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23B333F-CBE9-456F-975B-18C870A753A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i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noProof="0" dirty="0"/>
              <a:t>myönnetty henkilölle</a:t>
            </a: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noProof="0" dirty="0"/>
              <a:t>tunnustuksena</a:t>
            </a:r>
          </a:p>
        </p:txBody>
      </p:sp>
      <p:sp>
        <p:nvSpPr>
          <p:cNvPr id="9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1800" baseline="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 noProof="0" dirty="0"/>
              <a:t>kuvaile tässä osallistuminen tai palkinnon myöntämisen syy</a:t>
            </a:r>
          </a:p>
        </p:txBody>
      </p:sp>
      <p:sp>
        <p:nvSpPr>
          <p:cNvPr id="10" name="Tekstin paikkamerkki 11"/>
          <p:cNvSpPr txBox="1">
            <a:spLocks/>
          </p:cNvSpPr>
          <p:nvPr userDrawn="1"/>
        </p:nvSpPr>
        <p:spPr>
          <a:xfrm>
            <a:off x="1202076" y="5257800"/>
            <a:ext cx="1007724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 noProof="0" dirty="0">
                <a:latin typeface="Gabriola" panose="04040605051002020D02" pitchFamily="82" charset="0"/>
              </a:rPr>
              <a:t>Allekirjoitus</a:t>
            </a:r>
          </a:p>
        </p:txBody>
      </p:sp>
      <p:sp>
        <p:nvSpPr>
          <p:cNvPr id="11" name="Tekstin paikkamerkki 11"/>
          <p:cNvSpPr txBox="1">
            <a:spLocks/>
          </p:cNvSpPr>
          <p:nvPr userDrawn="1"/>
        </p:nvSpPr>
        <p:spPr>
          <a:xfrm>
            <a:off x="5410200" y="5257800"/>
            <a:ext cx="914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fi-FI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fi-FI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400" cap="none" noProof="0" dirty="0">
                <a:latin typeface="Gabriola" panose="04040605051002020D02" pitchFamily="82" charset="0"/>
              </a:rPr>
              <a:t>Päivämäärä</a:t>
            </a:r>
          </a:p>
        </p:txBody>
      </p:sp>
      <p:cxnSp>
        <p:nvCxnSpPr>
          <p:cNvPr id="12" name="Suora yhdistin 11"/>
          <p:cNvCxnSpPr/>
          <p:nvPr userDrawn="1"/>
        </p:nvCxnSpPr>
        <p:spPr>
          <a:xfrm>
            <a:off x="1981200" y="5486400"/>
            <a:ext cx="321752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istin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140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 noProof="0" dirty="0"/>
              <a:t>lisää päivämäärä</a:t>
            </a:r>
          </a:p>
        </p:txBody>
      </p:sp>
      <p:sp>
        <p:nvSpPr>
          <p:cNvPr id="16" name="Tekstin paikkamerkki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i-FI" sz="6000"/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  <a:lvl6pPr marL="0" indent="0" latinLnBrk="0">
              <a:spcBef>
                <a:spcPts val="0"/>
              </a:spcBef>
              <a:buNone/>
              <a:defRPr lang="fi-FI"/>
            </a:lvl6pPr>
            <a:lvl7pPr marL="0" indent="0" latinLnBrk="0">
              <a:spcBef>
                <a:spcPts val="0"/>
              </a:spcBef>
              <a:buNone/>
              <a:defRPr lang="fi-FI"/>
            </a:lvl7pPr>
            <a:lvl8pPr marL="0" indent="0" latinLnBrk="0">
              <a:spcBef>
                <a:spcPts val="0"/>
              </a:spcBef>
              <a:buNone/>
              <a:defRPr lang="fi-FI"/>
            </a:lvl8pPr>
            <a:lvl9pPr marL="0" indent="0" latinLnBrk="0">
              <a:spcBef>
                <a:spcPts val="0"/>
              </a:spcBef>
              <a:buNone/>
              <a:defRPr lang="fi-FI"/>
            </a:lvl9pPr>
          </a:lstStyle>
          <a:p>
            <a:pPr lvl="0"/>
            <a:r>
              <a:rPr lang="fi-FI" noProof="0" dirty="0"/>
              <a:t>Saajan nimi</a:t>
            </a:r>
          </a:p>
        </p:txBody>
      </p:sp>
      <p:sp>
        <p:nvSpPr>
          <p:cNvPr id="17" name="Tekstiruutu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sz="4800" noProof="0" dirty="0"/>
              <a:t>Kuukauden työntekijä</a:t>
            </a:r>
          </a:p>
        </p:txBody>
      </p:sp>
      <p:grpSp>
        <p:nvGrpSpPr>
          <p:cNvPr id="89" name="Ryhmä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Puolivapaa piirto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1" name="Puolivapaa piirto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94" name="Kehys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noProof="0" dirty="0">
              <a:solidFill>
                <a:schemeClr val="tx1"/>
              </a:solidFill>
            </a:endParaRPr>
          </a:p>
        </p:txBody>
      </p:sp>
      <p:grpSp>
        <p:nvGrpSpPr>
          <p:cNvPr id="95" name="Ryhmä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6" name="Puolivapaa piirto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7" name="Puolivapaa piirto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8" name="Puolivapaa piirto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9" name="Puolivapaa piirto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0" name="Puolivapaa piirto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1" name="Puolivapaa piirto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2" name="Puolivapaa piirto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3" name="Puolivapaa piirto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4" name="Puolivapaa piirto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5" name="Puolivapaa piirto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6" name="Puolivapaa piirto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7" name="Puolivapaa piirto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8" name="Puolivapaa piirto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9" name="Puolivapaa piirto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0" name="Puolivapaa piirto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1" name="Puolivapaa piirto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2" name="Puolivapaa piirto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3" name="Puolivapaa piirto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4" name="Puolivapaa piirto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5" name="Puolivapaa piirto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6" name="Puolivapaa piirto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7" name="Puolivapaa piirto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8" name="Puolivapaa piirto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9" name="Puolivapaa piirto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0" name="Puolivapaa piirto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1" name="Puolivapaa piirto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2" name="Puolivapaa piirto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4" name="Puolivapaa piirto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3" name="Puolivapaa piirto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5" name="Puolivapaa piirto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6" name="Puolivapaa piirto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7" name="Puolivapaa piirto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8" name="Puolivapaa piirto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9" name="Puolivapaa piirto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0" name="Puolivapaa piirto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1" name="Puolivapaa piirto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2" name="Puolivapaa piirto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3" name="Puolivapaa piirto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4" name="Puolivapaa piirto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5" name="Puolivapaa piirto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6" name="Puolivapaa piirto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7" name="Puolivapaa piirto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8" name="Puolivapaa piirto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9" name="Puolivapaa piirto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0" name="Puolivapaa piirto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1" name="Puolivapaa piirto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2" name="Puolivapaa piirto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3" name="Puolivapaa piirto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4" name="Puolivapaa piirto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5" name="Puolivapaa piirto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6" name="Puolivapaa piirto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7" name="Puolivapaa piirto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8" name="Puolivapaa piirto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9" name="Puolivapaa piirto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0" name="Puolivapaa piirto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1" name="Puolivapaa piirto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2" name="Puolivapaa piirto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3" name="Puolivapaa piirto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4" name="Puolivapaa piirto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5" name="Puolivapaa piirto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6" name="Puolivapaa piirto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7" name="Puolivapaa piirto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8" name="Puolivapaa piirto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9" name="Puolivapaa piirto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0" name="Puolivapaa piirto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1" name="Puolivapaa piirto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2" name="Puolivapaa piirto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3" name="Puolivapaa piirto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4" name="Puolivapaa piirto 82"/>
            <p:cNvSpPr>
              <a:spLocks noEditPoints="1"/>
            </p:cNvSpPr>
            <p:nvPr/>
          </p:nvSpPr>
          <p:spPr bwMode="auto">
            <a:xfrm>
              <a:off x="30162" y="2494458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5" name="Puolivapaa piirto 83"/>
            <p:cNvSpPr>
              <a:spLocks noEditPoints="1"/>
            </p:cNvSpPr>
            <p:nvPr/>
          </p:nvSpPr>
          <p:spPr bwMode="auto">
            <a:xfrm>
              <a:off x="23813" y="2503438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92" name="Suorakulmi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31.7.2013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fi-FI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omistautumisesta, intohimosta ja kovasta työstä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23.09.12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dirty="0"/>
              <a:t>Jaakko </a:t>
            </a:r>
            <a:r>
              <a:rPr lang="fi-FI" dirty="0" smtClean="0"/>
              <a:t>Isohookana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ukauden työntekijä -todistus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TF00001012</Template>
  <TotalTime>0</TotalTime>
  <Words>10</Words>
  <Application>Microsoft Office PowerPoint</Application>
  <PresentationFormat>Näytössä katseltava diaesitys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Kuukauden työntekijä -todistus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2013-07-26T14:29:31Z</dcterms:created>
  <dcterms:modified xsi:type="dcterms:W3CDTF">2013-07-31T15:23:58Z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